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4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Контейнер за дата 2"/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72E85A2-2142-495A-8392-E2611A6D9835}" type="datetime1">
              <a:rPr lang="bg-BG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17.4.2024 г.</a:t>
            </a:fld>
            <a:endParaRPr lang="bg-BG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Контейнер за долен колонтитул 3"/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Контейнер за номер на слайд 4"/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888DCF7-AE98-41A7-AA91-AA2F2C770BDB}" type="slidenum">
              <a:t>‹#›</a:t>
            </a:fld>
            <a:endParaRPr lang="bg-BG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14210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bg-BG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bg-BG"/>
          </a:p>
        </p:txBody>
      </p:sp>
      <p:sp>
        <p:nvSpPr>
          <p:cNvPr id="3" name="Контейнер за дата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bg-BG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1A63A723-B2AF-4186-BBE8-D7F7101F4521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4" name="Контейнер за изображение на слайд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Контейнер за бележки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ен колонтитул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bg-BG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bg-BG"/>
          </a:p>
        </p:txBody>
      </p:sp>
      <p:sp>
        <p:nvSpPr>
          <p:cNvPr id="7" name="Контейнер за номер на слайд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bg-BG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6A715731-2DF5-43FB-86B8-F968311F5C95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33388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bg-BG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bg-BG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bg-BG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bg-BG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bg-BG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Контейнер за бележ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453689E-1CDC-47D4-BA88-FE57395B5F75}" type="slidenum">
              <a:t>1</a:t>
            </a:fld>
            <a:endParaRPr lang="bg-BG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8087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0" y="-3172"/>
            <a:ext cx="12191996" cy="520382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3278"/>
              <a:gd name="f5" fmla="val 3090"/>
              <a:gd name="f6" fmla="val 943"/>
              <a:gd name="f7" fmla="val 1123"/>
              <a:gd name="f8" fmla="val 3270"/>
              <a:gd name="f9" fmla="val 1127"/>
              <a:gd name="f10" fmla="val 3272"/>
              <a:gd name="f11" fmla="val 1133"/>
              <a:gd name="f12" fmla="val 3275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3278"/>
              <a:gd name="f22" fmla="+- f4 0 f2"/>
              <a:gd name="f23" fmla="+- f3 0 f2"/>
              <a:gd name="f24" fmla="*/ f23 1 5760"/>
              <a:gd name="f25" fmla="*/ f22 1 3278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3278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ctrTitle"/>
          </p:nvPr>
        </p:nvSpPr>
        <p:spPr>
          <a:xfrm>
            <a:off x="810002" y="1449150"/>
            <a:ext cx="10572000" cy="2971050"/>
          </a:xfrm>
        </p:spPr>
        <p:txBody>
          <a:bodyPr/>
          <a:lstStyle>
            <a:lvl1pPr>
              <a:defRPr sz="5400"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Подзаглавие 2"/>
          <p:cNvSpPr txBox="1">
            <a:spLocks noGrp="1"/>
          </p:cNvSpPr>
          <p:nvPr>
            <p:ph type="subTitle" idx="1"/>
          </p:nvPr>
        </p:nvSpPr>
        <p:spPr>
          <a:xfrm>
            <a:off x="810002" y="5280842"/>
            <a:ext cx="10572000" cy="434970"/>
          </a:xfrm>
        </p:spPr>
        <p:txBody>
          <a:bodyPr anchor="t"/>
          <a:lstStyle>
            <a:lvl1pPr marL="0" indent="0">
              <a:buNone/>
              <a:defRPr lang="en-US"/>
            </a:lvl1pPr>
          </a:lstStyle>
          <a:p>
            <a:pPr lvl="0"/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5" name="Контейнер за дата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F6DE6CD-8020-47BC-A683-54CED3020703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6" name="Контейнер за долен колонтитул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7" name="Контейнер за номер на слайд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447E0E4-7BCA-49A5-A745-C9331D6E1167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86231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 txBox="1">
            <a:spLocks noGrp="1"/>
          </p:cNvSpPr>
          <p:nvPr>
            <p:ph type="title"/>
          </p:nvPr>
        </p:nvSpPr>
        <p:spPr>
          <a:xfrm>
            <a:off x="810002" y="4800600"/>
            <a:ext cx="10561420" cy="566735"/>
          </a:xfrm>
        </p:spPr>
        <p:txBody>
          <a:bodyPr>
            <a:normAutofit/>
          </a:bodyPr>
          <a:lstStyle>
            <a:lvl1pPr>
              <a:defRPr sz="2400" b="0"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14"/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1996" cy="4800600"/>
          </a:xfrm>
          <a:ln w="9528" cap="rnd">
            <a:solidFill>
              <a:srgbClr val="636363"/>
            </a:solidFill>
            <a:prstDash val="solid"/>
          </a:ln>
        </p:spPr>
        <p:txBody>
          <a:bodyPr anchor="t" anchorCtr="1"/>
          <a:lstStyle>
            <a:lvl1pPr marL="0" indent="0" algn="ctr">
              <a:buNone/>
              <a:defRPr lang="en-US" sz="1600"/>
            </a:lvl1pPr>
          </a:lstStyle>
          <a:p>
            <a:pPr lvl="0"/>
            <a:r>
              <a:rPr lang="en-US"/>
              <a:t>Click icon to add picture</a:t>
            </a:r>
            <a:endParaRPr lang="bg-BG"/>
          </a:p>
        </p:txBody>
      </p:sp>
      <p:sp>
        <p:nvSpPr>
          <p:cNvPr id="4" name="Контейнер за текст 3"/>
          <p:cNvSpPr txBox="1">
            <a:spLocks noGrp="1"/>
          </p:cNvSpPr>
          <p:nvPr>
            <p:ph type="body" idx="4294967295"/>
          </p:nvPr>
        </p:nvSpPr>
        <p:spPr>
          <a:xfrm>
            <a:off x="810002" y="5367335"/>
            <a:ext cx="10561420" cy="493711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200"/>
            </a:lvl1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9D27EF-AAA2-47DB-BA03-31F2D1C583F8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6" name="Контейнер за долен колонтитул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7" name="Контейнер за номер на слайд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8045E50-B03D-4BC2-98C6-2173355A7AEB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72610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631694" y="1081451"/>
            <a:ext cx="6332412" cy="3239188"/>
          </a:xfrm>
          <a:custGeom>
            <a:avLst/>
            <a:gdLst>
              <a:gd name="f0" fmla="val w"/>
              <a:gd name="f1" fmla="val h"/>
              <a:gd name="f2" fmla="val 0"/>
              <a:gd name="f3" fmla="val 3384"/>
              <a:gd name="f4" fmla="val 2308"/>
              <a:gd name="f5" fmla="val 3340"/>
              <a:gd name="f6" fmla="val 44"/>
              <a:gd name="f7" fmla="val 34"/>
              <a:gd name="f8" fmla="val 26"/>
              <a:gd name="f9" fmla="val 4"/>
              <a:gd name="f10" fmla="val 20"/>
              <a:gd name="f11" fmla="val 8"/>
              <a:gd name="f12" fmla="val 12"/>
              <a:gd name="f13" fmla="val 2076"/>
              <a:gd name="f14" fmla="val 2086"/>
              <a:gd name="f15" fmla="val 2094"/>
              <a:gd name="f16" fmla="val 2100"/>
              <a:gd name="f17" fmla="val 2108"/>
              <a:gd name="f18" fmla="val 2112"/>
              <a:gd name="f19" fmla="val 2116"/>
              <a:gd name="f20" fmla="val 2120"/>
              <a:gd name="f21" fmla="val 474"/>
              <a:gd name="f22" fmla="val 650"/>
              <a:gd name="f23" fmla="val 2296"/>
              <a:gd name="f24" fmla="val 656"/>
              <a:gd name="f25" fmla="val 2300"/>
              <a:gd name="f26" fmla="val 664"/>
              <a:gd name="f27" fmla="val 2304"/>
              <a:gd name="f28" fmla="val 672"/>
              <a:gd name="f29" fmla="val 680"/>
              <a:gd name="f30" fmla="val 688"/>
              <a:gd name="f31" fmla="val 696"/>
              <a:gd name="f32" fmla="val 704"/>
              <a:gd name="f33" fmla="val 710"/>
              <a:gd name="f34" fmla="val 886"/>
              <a:gd name="f35" fmla="val 3350"/>
              <a:gd name="f36" fmla="val 3358"/>
              <a:gd name="f37" fmla="val 3364"/>
              <a:gd name="f38" fmla="val 3372"/>
              <a:gd name="f39" fmla="val 3376"/>
              <a:gd name="f40" fmla="val 3380"/>
              <a:gd name="f41" fmla="*/ f0 1 3384"/>
              <a:gd name="f42" fmla="*/ f1 1 2308"/>
              <a:gd name="f43" fmla="+- f4 0 f2"/>
              <a:gd name="f44" fmla="+- f3 0 f2"/>
              <a:gd name="f45" fmla="*/ f44 1 3384"/>
              <a:gd name="f46" fmla="*/ f43 1 2308"/>
              <a:gd name="f47" fmla="*/ 0 1 f45"/>
              <a:gd name="f48" fmla="*/ f3 1 f45"/>
              <a:gd name="f49" fmla="*/ 0 1 f46"/>
              <a:gd name="f50" fmla="*/ f4 1 f46"/>
              <a:gd name="f51" fmla="*/ f47 f41 1"/>
              <a:gd name="f52" fmla="*/ f48 f41 1"/>
              <a:gd name="f53" fmla="*/ f50 f42 1"/>
              <a:gd name="f54" fmla="*/ f49 f4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1" t="f54" r="f52" b="f53"/>
            <a:pathLst>
              <a:path w="3384" h="2308">
                <a:moveTo>
                  <a:pt x="f5" y="f2"/>
                </a:moveTo>
                <a:lnTo>
                  <a:pt x="f6" y="f2"/>
                </a:lnTo>
                <a:lnTo>
                  <a:pt x="f6" y="f2"/>
                </a:lnTo>
                <a:lnTo>
                  <a:pt x="f7" y="f2"/>
                </a:lnTo>
                <a:lnTo>
                  <a:pt x="f8" y="f9"/>
                </a:lnTo>
                <a:lnTo>
                  <a:pt x="f10" y="f11"/>
                </a:lnTo>
                <a:lnTo>
                  <a:pt x="f12" y="f12"/>
                </a:lnTo>
                <a:lnTo>
                  <a:pt x="f11" y="f10"/>
                </a:lnTo>
                <a:lnTo>
                  <a:pt x="f9" y="f8"/>
                </a:lnTo>
                <a:lnTo>
                  <a:pt x="f2" y="f7"/>
                </a:lnTo>
                <a:lnTo>
                  <a:pt x="f2" y="f6"/>
                </a:lnTo>
                <a:lnTo>
                  <a:pt x="f2" y="f13"/>
                </a:lnTo>
                <a:lnTo>
                  <a:pt x="f2" y="f13"/>
                </a:lnTo>
                <a:lnTo>
                  <a:pt x="f2" y="f14"/>
                </a:lnTo>
                <a:lnTo>
                  <a:pt x="f9" y="f15"/>
                </a:lnTo>
                <a:lnTo>
                  <a:pt x="f11" y="f16"/>
                </a:lnTo>
                <a:lnTo>
                  <a:pt x="f12" y="f17"/>
                </a:lnTo>
                <a:lnTo>
                  <a:pt x="f10" y="f18"/>
                </a:lnTo>
                <a:lnTo>
                  <a:pt x="f8" y="f19"/>
                </a:lnTo>
                <a:lnTo>
                  <a:pt x="f7" y="f20"/>
                </a:lnTo>
                <a:lnTo>
                  <a:pt x="f6" y="f20"/>
                </a:lnTo>
                <a:lnTo>
                  <a:pt x="f21" y="f20"/>
                </a:lnTo>
                <a:lnTo>
                  <a:pt x="f22" y="f23"/>
                </a:lnTo>
                <a:lnTo>
                  <a:pt x="f22" y="f23"/>
                </a:lnTo>
                <a:lnTo>
                  <a:pt x="f24" y="f25"/>
                </a:lnTo>
                <a:lnTo>
                  <a:pt x="f26" y="f27"/>
                </a:lnTo>
                <a:lnTo>
                  <a:pt x="f28" y="f4"/>
                </a:lnTo>
                <a:lnTo>
                  <a:pt x="f29" y="f4"/>
                </a:lnTo>
                <a:lnTo>
                  <a:pt x="f30" y="f4"/>
                </a:lnTo>
                <a:lnTo>
                  <a:pt x="f31" y="f27"/>
                </a:lnTo>
                <a:lnTo>
                  <a:pt x="f32" y="f25"/>
                </a:lnTo>
                <a:lnTo>
                  <a:pt x="f33" y="f23"/>
                </a:lnTo>
                <a:lnTo>
                  <a:pt x="f34" y="f20"/>
                </a:lnTo>
                <a:lnTo>
                  <a:pt x="f5" y="f20"/>
                </a:lnTo>
                <a:lnTo>
                  <a:pt x="f5" y="f20"/>
                </a:lnTo>
                <a:lnTo>
                  <a:pt x="f35" y="f20"/>
                </a:lnTo>
                <a:lnTo>
                  <a:pt x="f36" y="f19"/>
                </a:lnTo>
                <a:lnTo>
                  <a:pt x="f37" y="f18"/>
                </a:lnTo>
                <a:lnTo>
                  <a:pt x="f38" y="f17"/>
                </a:lnTo>
                <a:lnTo>
                  <a:pt x="f39" y="f16"/>
                </a:lnTo>
                <a:lnTo>
                  <a:pt x="f40" y="f15"/>
                </a:lnTo>
                <a:lnTo>
                  <a:pt x="f3" y="f14"/>
                </a:lnTo>
                <a:lnTo>
                  <a:pt x="f3" y="f13"/>
                </a:lnTo>
                <a:lnTo>
                  <a:pt x="f3" y="f6"/>
                </a:lnTo>
                <a:lnTo>
                  <a:pt x="f3" y="f6"/>
                </a:lnTo>
                <a:lnTo>
                  <a:pt x="f3" y="f7"/>
                </a:lnTo>
                <a:lnTo>
                  <a:pt x="f40" y="f8"/>
                </a:lnTo>
                <a:lnTo>
                  <a:pt x="f39" y="f10"/>
                </a:lnTo>
                <a:lnTo>
                  <a:pt x="f38" y="f12"/>
                </a:lnTo>
                <a:lnTo>
                  <a:pt x="f37" y="f11"/>
                </a:lnTo>
                <a:lnTo>
                  <a:pt x="f36" y="f9"/>
                </a:lnTo>
                <a:lnTo>
                  <a:pt x="f35" y="f2"/>
                </a:lnTo>
                <a:lnTo>
                  <a:pt x="f5" y="f2"/>
                </a:lnTo>
                <a:lnTo>
                  <a:pt x="f5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title"/>
          </p:nvPr>
        </p:nvSpPr>
        <p:spPr>
          <a:xfrm>
            <a:off x="850986" y="1238499"/>
            <a:ext cx="5893838" cy="2645907"/>
          </a:xfrm>
        </p:spPr>
        <p:txBody>
          <a:bodyPr/>
          <a:lstStyle>
            <a:lvl1pPr>
              <a:defRPr sz="4200"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2"/>
          <p:cNvSpPr txBox="1">
            <a:spLocks noGrp="1"/>
          </p:cNvSpPr>
          <p:nvPr>
            <p:ph type="body" idx="4294967295"/>
          </p:nvPr>
        </p:nvSpPr>
        <p:spPr>
          <a:xfrm>
            <a:off x="853190" y="4443682"/>
            <a:ext cx="5891634" cy="713241"/>
          </a:xfrm>
        </p:spPr>
        <p:txBody>
          <a:bodyPr anchor="t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текст 5"/>
          <p:cNvSpPr txBox="1">
            <a:spLocks noGrp="1"/>
          </p:cNvSpPr>
          <p:nvPr>
            <p:ph type="body" idx="4294967295"/>
          </p:nvPr>
        </p:nvSpPr>
        <p:spPr>
          <a:xfrm>
            <a:off x="7574642" y="1081451"/>
            <a:ext cx="3810003" cy="4075462"/>
          </a:xfrm>
        </p:spPr>
        <p:txBody>
          <a:bodyPr anchor="t"/>
          <a:lstStyle>
            <a:lvl1pPr marL="0" indent="0">
              <a:buNone/>
              <a:defRPr/>
            </a:lvl1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</p:txBody>
      </p:sp>
      <p:sp>
        <p:nvSpPr>
          <p:cNvPr id="6" name="Контейнер за дата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766E648-32B9-40C3-A708-05F9C223E7F3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7" name="Контейнер за долен колонтитул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8" name="Контейнер за номер на слайд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39A435-6ADE-4F8A-9BEB-CF8D2A5B3804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42949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Визи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1140887" y="2286585"/>
            <a:ext cx="4895112" cy="2503974"/>
          </a:xfrm>
          <a:custGeom>
            <a:avLst/>
            <a:gdLst>
              <a:gd name="f0" fmla="val w"/>
              <a:gd name="f1" fmla="val h"/>
              <a:gd name="f2" fmla="val 0"/>
              <a:gd name="f3" fmla="val 3384"/>
              <a:gd name="f4" fmla="val 2308"/>
              <a:gd name="f5" fmla="val 3340"/>
              <a:gd name="f6" fmla="val 44"/>
              <a:gd name="f7" fmla="val 34"/>
              <a:gd name="f8" fmla="val 26"/>
              <a:gd name="f9" fmla="val 4"/>
              <a:gd name="f10" fmla="val 20"/>
              <a:gd name="f11" fmla="val 8"/>
              <a:gd name="f12" fmla="val 12"/>
              <a:gd name="f13" fmla="val 2076"/>
              <a:gd name="f14" fmla="val 2086"/>
              <a:gd name="f15" fmla="val 2094"/>
              <a:gd name="f16" fmla="val 2100"/>
              <a:gd name="f17" fmla="val 2108"/>
              <a:gd name="f18" fmla="val 2112"/>
              <a:gd name="f19" fmla="val 2116"/>
              <a:gd name="f20" fmla="val 2120"/>
              <a:gd name="f21" fmla="val 474"/>
              <a:gd name="f22" fmla="val 650"/>
              <a:gd name="f23" fmla="val 2296"/>
              <a:gd name="f24" fmla="val 656"/>
              <a:gd name="f25" fmla="val 2300"/>
              <a:gd name="f26" fmla="val 664"/>
              <a:gd name="f27" fmla="val 2304"/>
              <a:gd name="f28" fmla="val 672"/>
              <a:gd name="f29" fmla="val 680"/>
              <a:gd name="f30" fmla="val 688"/>
              <a:gd name="f31" fmla="val 696"/>
              <a:gd name="f32" fmla="val 704"/>
              <a:gd name="f33" fmla="val 710"/>
              <a:gd name="f34" fmla="val 886"/>
              <a:gd name="f35" fmla="val 3350"/>
              <a:gd name="f36" fmla="val 3358"/>
              <a:gd name="f37" fmla="val 3364"/>
              <a:gd name="f38" fmla="val 3372"/>
              <a:gd name="f39" fmla="val 3376"/>
              <a:gd name="f40" fmla="val 3380"/>
              <a:gd name="f41" fmla="*/ f0 1 3384"/>
              <a:gd name="f42" fmla="*/ f1 1 2308"/>
              <a:gd name="f43" fmla="+- f4 0 f2"/>
              <a:gd name="f44" fmla="+- f3 0 f2"/>
              <a:gd name="f45" fmla="*/ f44 1 3384"/>
              <a:gd name="f46" fmla="*/ f43 1 2308"/>
              <a:gd name="f47" fmla="*/ 0 1 f45"/>
              <a:gd name="f48" fmla="*/ f3 1 f45"/>
              <a:gd name="f49" fmla="*/ 0 1 f46"/>
              <a:gd name="f50" fmla="*/ f4 1 f46"/>
              <a:gd name="f51" fmla="*/ f47 f41 1"/>
              <a:gd name="f52" fmla="*/ f48 f41 1"/>
              <a:gd name="f53" fmla="*/ f50 f42 1"/>
              <a:gd name="f54" fmla="*/ f49 f4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1" t="f54" r="f52" b="f53"/>
            <a:pathLst>
              <a:path w="3384" h="2308">
                <a:moveTo>
                  <a:pt x="f5" y="f2"/>
                </a:moveTo>
                <a:lnTo>
                  <a:pt x="f6" y="f2"/>
                </a:lnTo>
                <a:lnTo>
                  <a:pt x="f6" y="f2"/>
                </a:lnTo>
                <a:lnTo>
                  <a:pt x="f7" y="f2"/>
                </a:lnTo>
                <a:lnTo>
                  <a:pt x="f8" y="f9"/>
                </a:lnTo>
                <a:lnTo>
                  <a:pt x="f10" y="f11"/>
                </a:lnTo>
                <a:lnTo>
                  <a:pt x="f12" y="f12"/>
                </a:lnTo>
                <a:lnTo>
                  <a:pt x="f11" y="f10"/>
                </a:lnTo>
                <a:lnTo>
                  <a:pt x="f9" y="f8"/>
                </a:lnTo>
                <a:lnTo>
                  <a:pt x="f2" y="f7"/>
                </a:lnTo>
                <a:lnTo>
                  <a:pt x="f2" y="f6"/>
                </a:lnTo>
                <a:lnTo>
                  <a:pt x="f2" y="f13"/>
                </a:lnTo>
                <a:lnTo>
                  <a:pt x="f2" y="f13"/>
                </a:lnTo>
                <a:lnTo>
                  <a:pt x="f2" y="f14"/>
                </a:lnTo>
                <a:lnTo>
                  <a:pt x="f9" y="f15"/>
                </a:lnTo>
                <a:lnTo>
                  <a:pt x="f11" y="f16"/>
                </a:lnTo>
                <a:lnTo>
                  <a:pt x="f12" y="f17"/>
                </a:lnTo>
                <a:lnTo>
                  <a:pt x="f10" y="f18"/>
                </a:lnTo>
                <a:lnTo>
                  <a:pt x="f8" y="f19"/>
                </a:lnTo>
                <a:lnTo>
                  <a:pt x="f7" y="f20"/>
                </a:lnTo>
                <a:lnTo>
                  <a:pt x="f6" y="f20"/>
                </a:lnTo>
                <a:lnTo>
                  <a:pt x="f21" y="f20"/>
                </a:lnTo>
                <a:lnTo>
                  <a:pt x="f22" y="f23"/>
                </a:lnTo>
                <a:lnTo>
                  <a:pt x="f22" y="f23"/>
                </a:lnTo>
                <a:lnTo>
                  <a:pt x="f24" y="f25"/>
                </a:lnTo>
                <a:lnTo>
                  <a:pt x="f26" y="f27"/>
                </a:lnTo>
                <a:lnTo>
                  <a:pt x="f28" y="f4"/>
                </a:lnTo>
                <a:lnTo>
                  <a:pt x="f29" y="f4"/>
                </a:lnTo>
                <a:lnTo>
                  <a:pt x="f30" y="f4"/>
                </a:lnTo>
                <a:lnTo>
                  <a:pt x="f31" y="f27"/>
                </a:lnTo>
                <a:lnTo>
                  <a:pt x="f32" y="f25"/>
                </a:lnTo>
                <a:lnTo>
                  <a:pt x="f33" y="f23"/>
                </a:lnTo>
                <a:lnTo>
                  <a:pt x="f34" y="f20"/>
                </a:lnTo>
                <a:lnTo>
                  <a:pt x="f5" y="f20"/>
                </a:lnTo>
                <a:lnTo>
                  <a:pt x="f5" y="f20"/>
                </a:lnTo>
                <a:lnTo>
                  <a:pt x="f35" y="f20"/>
                </a:lnTo>
                <a:lnTo>
                  <a:pt x="f36" y="f19"/>
                </a:lnTo>
                <a:lnTo>
                  <a:pt x="f37" y="f18"/>
                </a:lnTo>
                <a:lnTo>
                  <a:pt x="f38" y="f17"/>
                </a:lnTo>
                <a:lnTo>
                  <a:pt x="f39" y="f16"/>
                </a:lnTo>
                <a:lnTo>
                  <a:pt x="f40" y="f15"/>
                </a:lnTo>
                <a:lnTo>
                  <a:pt x="f3" y="f14"/>
                </a:lnTo>
                <a:lnTo>
                  <a:pt x="f3" y="f13"/>
                </a:lnTo>
                <a:lnTo>
                  <a:pt x="f3" y="f6"/>
                </a:lnTo>
                <a:lnTo>
                  <a:pt x="f3" y="f6"/>
                </a:lnTo>
                <a:lnTo>
                  <a:pt x="f3" y="f7"/>
                </a:lnTo>
                <a:lnTo>
                  <a:pt x="f40" y="f8"/>
                </a:lnTo>
                <a:lnTo>
                  <a:pt x="f39" y="f10"/>
                </a:lnTo>
                <a:lnTo>
                  <a:pt x="f38" y="f12"/>
                </a:lnTo>
                <a:lnTo>
                  <a:pt x="f37" y="f11"/>
                </a:lnTo>
                <a:lnTo>
                  <a:pt x="f36" y="f9"/>
                </a:lnTo>
                <a:lnTo>
                  <a:pt x="f35" y="f2"/>
                </a:lnTo>
                <a:lnTo>
                  <a:pt x="f5" y="f2"/>
                </a:lnTo>
                <a:lnTo>
                  <a:pt x="f5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title"/>
          </p:nvPr>
        </p:nvSpPr>
        <p:spPr>
          <a:xfrm>
            <a:off x="1357088" y="2435952"/>
            <a:ext cx="4382518" cy="200778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5"/>
          <p:cNvSpPr txBox="1">
            <a:spLocks noGrp="1"/>
          </p:cNvSpPr>
          <p:nvPr>
            <p:ph type="body" idx="4294967295"/>
          </p:nvPr>
        </p:nvSpPr>
        <p:spPr>
          <a:xfrm>
            <a:off x="6155996" y="2286000"/>
            <a:ext cx="4880299" cy="2295528"/>
          </a:xfrm>
        </p:spPr>
        <p:txBody>
          <a:bodyPr anchor="t"/>
          <a:lstStyle>
            <a:lvl1pPr marL="0" indent="0">
              <a:buNone/>
              <a:defRPr/>
            </a:lvl1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32DE683-8AE8-43AF-91FB-5876B7D78833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6" name="Контейнер за долен колонтитул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7" name="Контейнер за номер на слайд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540732E-3BC1-4E4D-B55B-793A29737E6A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14539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вертикален текст 2"/>
          <p:cNvSpPr txBox="1"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80D728F-6029-422B-B2B6-2CD94EFA251D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6" name="Контейнер за долен колонтитул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7" name="Контейнер за номер на слайд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6BB436-7566-4C62-AF50-A864BE0F16BC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10601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7669648" y="446090"/>
            <a:ext cx="4522348" cy="5414957"/>
          </a:xfrm>
          <a:custGeom>
            <a:avLst/>
            <a:gdLst>
              <a:gd name="f0" fmla="val w"/>
              <a:gd name="f1" fmla="val h"/>
              <a:gd name="f2" fmla="val 0"/>
              <a:gd name="f3" fmla="val 2879"/>
              <a:gd name="f4" fmla="val 4320"/>
              <a:gd name="f5" fmla="val 183"/>
              <a:gd name="f6" fmla="val 1197"/>
              <a:gd name="f7" fmla="val 8"/>
              <a:gd name="f8" fmla="val 1372"/>
              <a:gd name="f9" fmla="val 6"/>
              <a:gd name="f10" fmla="val 1376"/>
              <a:gd name="f11" fmla="val 3"/>
              <a:gd name="f12" fmla="val 1382"/>
              <a:gd name="f13" fmla="val 1387"/>
              <a:gd name="f14" fmla="val 1393"/>
              <a:gd name="f15" fmla="val 1399"/>
              <a:gd name="f16" fmla="val 1404"/>
              <a:gd name="f17" fmla="val 1410"/>
              <a:gd name="f18" fmla="val 1414"/>
              <a:gd name="f19" fmla="val 1589"/>
              <a:gd name="f20" fmla="*/ f0 1 2879"/>
              <a:gd name="f21" fmla="*/ f1 1 4320"/>
              <a:gd name="f22" fmla="+- f4 0 f2"/>
              <a:gd name="f23" fmla="+- f3 0 f2"/>
              <a:gd name="f24" fmla="*/ f23 1 2879"/>
              <a:gd name="f25" fmla="*/ f22 1 4320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2879" h="4320">
                <a:moveTo>
                  <a:pt x="f5" y="f2"/>
                </a:moveTo>
                <a:lnTo>
                  <a:pt x="f5" y="f6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2" y="f13"/>
                </a:lnTo>
                <a:lnTo>
                  <a:pt x="f2" y="f14"/>
                </a:lnTo>
                <a:lnTo>
                  <a:pt x="f2" y="f15"/>
                </a:lnTo>
                <a:lnTo>
                  <a:pt x="f11" y="f16"/>
                </a:lnTo>
                <a:lnTo>
                  <a:pt x="f9" y="f17"/>
                </a:lnTo>
                <a:lnTo>
                  <a:pt x="f7" y="f18"/>
                </a:lnTo>
                <a:lnTo>
                  <a:pt x="f5" y="f19"/>
                </a:lnTo>
                <a:lnTo>
                  <a:pt x="f5" y="f4"/>
                </a:lnTo>
                <a:lnTo>
                  <a:pt x="f3" y="f4"/>
                </a:lnTo>
                <a:lnTo>
                  <a:pt x="f3" y="f2"/>
                </a:lnTo>
                <a:lnTo>
                  <a:pt x="f5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Вертикално заглавие 1"/>
          <p:cNvSpPr txBox="1">
            <a:spLocks noGrp="1"/>
          </p:cNvSpPr>
          <p:nvPr>
            <p:ph type="title" orient="vert"/>
          </p:nvPr>
        </p:nvSpPr>
        <p:spPr>
          <a:xfrm>
            <a:off x="8183541" y="586166"/>
            <a:ext cx="2494794" cy="513479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вертикален текст 2"/>
          <p:cNvSpPr txBox="1">
            <a:spLocks noGrp="1"/>
          </p:cNvSpPr>
          <p:nvPr>
            <p:ph type="body" orient="vert" idx="1"/>
          </p:nvPr>
        </p:nvSpPr>
        <p:spPr>
          <a:xfrm>
            <a:off x="810002" y="446090"/>
            <a:ext cx="6611541" cy="5414957"/>
          </a:xfrm>
        </p:spPr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E3931B4-2A63-4501-8EFC-285054BA5FC5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6" name="Контейнер за долен колонтитул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7" name="Контейнер за номер на слайд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8E6EA2-123D-4112-9060-5B8C54BC4B6B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7489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на съдържание 2"/>
          <p:cNvSpPr txBox="1">
            <a:spLocks noGrp="1"/>
          </p:cNvSpPr>
          <p:nvPr>
            <p:ph idx="1"/>
          </p:nvPr>
        </p:nvSpPr>
        <p:spPr>
          <a:xfrm>
            <a:off x="818708" y="2222284"/>
            <a:ext cx="10554571" cy="363651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B2A3D78-6516-4D52-84A2-587B4F350A41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6" name="Контейнер за долен колонтитул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7" name="Контейнер за номер на слайд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01961F-A1B5-4D1B-86DC-561D683C13B3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45114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7"/>
          <p:cNvSpPr/>
          <p:nvPr/>
        </p:nvSpPr>
        <p:spPr>
          <a:xfrm>
            <a:off x="0" y="0"/>
            <a:ext cx="12191996" cy="520382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3278"/>
              <a:gd name="f5" fmla="val 3090"/>
              <a:gd name="f6" fmla="val 4817"/>
              <a:gd name="f7" fmla="val 4637"/>
              <a:gd name="f8" fmla="val 3270"/>
              <a:gd name="f9" fmla="val 4633"/>
              <a:gd name="f10" fmla="val 3272"/>
              <a:gd name="f11" fmla="val 4627"/>
              <a:gd name="f12" fmla="val 3275"/>
              <a:gd name="f13" fmla="val 4621"/>
              <a:gd name="f14" fmla="val 4616"/>
              <a:gd name="f15" fmla="val 4610"/>
              <a:gd name="f16" fmla="val 4605"/>
              <a:gd name="f17" fmla="val 4599"/>
              <a:gd name="f18" fmla="val 4595"/>
              <a:gd name="f19" fmla="val 4415"/>
              <a:gd name="f20" fmla="*/ f0 1 5760"/>
              <a:gd name="f21" fmla="*/ f1 1 3278"/>
              <a:gd name="f22" fmla="+- f4 0 f2"/>
              <a:gd name="f23" fmla="+- f3 0 f2"/>
              <a:gd name="f24" fmla="*/ f23 1 5760"/>
              <a:gd name="f25" fmla="*/ f22 1 3278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3278">
                <a:moveTo>
                  <a:pt x="f2" y="f2"/>
                </a:moveTo>
                <a:lnTo>
                  <a:pt x="f3" y="f2"/>
                </a:lnTo>
                <a:lnTo>
                  <a:pt x="f3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2" y="f5"/>
                </a:lnTo>
                <a:lnTo>
                  <a:pt x="f2" y="f2"/>
                </a:lnTo>
                <a:lnTo>
                  <a:pt x="f2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title"/>
          </p:nvPr>
        </p:nvSpPr>
        <p:spPr>
          <a:xfrm>
            <a:off x="810002" y="2951399"/>
            <a:ext cx="10561420" cy="1468800"/>
          </a:xfrm>
        </p:spPr>
        <p:txBody>
          <a:bodyPr/>
          <a:lstStyle>
            <a:lvl1pPr algn="r">
              <a:defRPr sz="4800"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2"/>
          <p:cNvSpPr txBox="1">
            <a:spLocks noGrp="1"/>
          </p:cNvSpPr>
          <p:nvPr>
            <p:ph type="body" idx="1"/>
          </p:nvPr>
        </p:nvSpPr>
        <p:spPr>
          <a:xfrm>
            <a:off x="810002" y="5281199"/>
            <a:ext cx="10561420" cy="433955"/>
          </a:xfrm>
        </p:spPr>
        <p:txBody>
          <a:bodyPr anchor="t">
            <a:noAutofit/>
          </a:bodyPr>
          <a:lstStyle>
            <a:lvl1pPr marL="0" indent="0" algn="r">
              <a:buNone/>
              <a:defRPr/>
            </a:lvl1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2CD57B3-9BC1-4F96-ABD9-3B63443CB51C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6" name="Контейнер за долен колонтитул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7" name="Контейнер за номер на слайд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98017A7-1C8C-44DC-BB8C-CBC44228E2C2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24765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на съдържание 2"/>
          <p:cNvSpPr txBox="1">
            <a:spLocks noGrp="1"/>
          </p:cNvSpPr>
          <p:nvPr>
            <p:ph idx="1"/>
          </p:nvPr>
        </p:nvSpPr>
        <p:spPr>
          <a:xfrm>
            <a:off x="818708" y="2222284"/>
            <a:ext cx="5185873" cy="36387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на съдържание 3"/>
          <p:cNvSpPr txBox="1">
            <a:spLocks noGrp="1"/>
          </p:cNvSpPr>
          <p:nvPr>
            <p:ph idx="2"/>
          </p:nvPr>
        </p:nvSpPr>
        <p:spPr>
          <a:xfrm>
            <a:off x="6187415" y="2222284"/>
            <a:ext cx="5194587" cy="363876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ата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7673E2C-D32D-42EC-A9BF-AFE5964FE75B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7" name="Контейнер за долен колонтитул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8" name="Контейнер за номер на слайд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E60E69-20DD-44EB-9459-24024DF009F5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30350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2"/>
          <p:cNvSpPr txBox="1">
            <a:spLocks noGrp="1"/>
          </p:cNvSpPr>
          <p:nvPr>
            <p:ph type="body" idx="1"/>
          </p:nvPr>
        </p:nvSpPr>
        <p:spPr>
          <a:xfrm>
            <a:off x="814730" y="2174872"/>
            <a:ext cx="5189860" cy="576264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000"/>
            </a:lvl1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на съдържание 3"/>
          <p:cNvSpPr txBox="1">
            <a:spLocks noGrp="1"/>
          </p:cNvSpPr>
          <p:nvPr>
            <p:ph idx="2"/>
          </p:nvPr>
        </p:nvSpPr>
        <p:spPr>
          <a:xfrm>
            <a:off x="814730" y="2751136"/>
            <a:ext cx="5189860" cy="3109910"/>
          </a:xfrm>
        </p:spPr>
        <p:txBody>
          <a:bodyPr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текст 4"/>
          <p:cNvSpPr txBox="1">
            <a:spLocks noGrp="1"/>
          </p:cNvSpPr>
          <p:nvPr>
            <p:ph type="body" idx="3"/>
          </p:nvPr>
        </p:nvSpPr>
        <p:spPr>
          <a:xfrm>
            <a:off x="6187415" y="2174872"/>
            <a:ext cx="5194587" cy="576264"/>
          </a:xfrm>
        </p:spPr>
        <p:txBody>
          <a:bodyPr anchor="b" anchorCtr="1">
            <a:noAutofit/>
          </a:bodyPr>
          <a:lstStyle>
            <a:lvl1pPr marL="0" indent="0" algn="ctr">
              <a:spcBef>
                <a:spcPts val="500"/>
              </a:spcBef>
              <a:buNone/>
              <a:defRPr sz="2000"/>
            </a:lvl1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</p:txBody>
      </p:sp>
      <p:sp>
        <p:nvSpPr>
          <p:cNvPr id="7" name="Контейнер на съдържание 5"/>
          <p:cNvSpPr txBox="1">
            <a:spLocks noGrp="1"/>
          </p:cNvSpPr>
          <p:nvPr>
            <p:ph idx="4"/>
          </p:nvPr>
        </p:nvSpPr>
        <p:spPr>
          <a:xfrm>
            <a:off x="6187415" y="2751136"/>
            <a:ext cx="5194587" cy="3109910"/>
          </a:xfrm>
        </p:spPr>
        <p:txBody>
          <a:bodyPr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8" name="Контейнер за дата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DAD4A1-076B-4A05-83A1-6D73AD487801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9" name="Контейнер за долен колонтитул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10" name="Контейнер за номер на слайд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E77C3B9-E5E1-40CE-8872-86700205EBC6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32647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0" y="0"/>
            <a:ext cx="12191996" cy="2185992"/>
          </a:xfrm>
          <a:custGeom>
            <a:avLst/>
            <a:gdLst>
              <a:gd name="f0" fmla="val w"/>
              <a:gd name="f1" fmla="val h"/>
              <a:gd name="f2" fmla="val 0"/>
              <a:gd name="f3" fmla="val 5760"/>
              <a:gd name="f4" fmla="val 1377"/>
              <a:gd name="f5" fmla="val 1189"/>
              <a:gd name="f6" fmla="val 943"/>
              <a:gd name="f7" fmla="val 1123"/>
              <a:gd name="f8" fmla="val 1369"/>
              <a:gd name="f9" fmla="val 1127"/>
              <a:gd name="f10" fmla="val 1371"/>
              <a:gd name="f11" fmla="val 1133"/>
              <a:gd name="f12" fmla="val 1374"/>
              <a:gd name="f13" fmla="val 1139"/>
              <a:gd name="f14" fmla="val 1144"/>
              <a:gd name="f15" fmla="val 1150"/>
              <a:gd name="f16" fmla="val 1155"/>
              <a:gd name="f17" fmla="val 1161"/>
              <a:gd name="f18" fmla="val 1165"/>
              <a:gd name="f19" fmla="val 1345"/>
              <a:gd name="f20" fmla="*/ f0 1 5760"/>
              <a:gd name="f21" fmla="*/ f1 1 1377"/>
              <a:gd name="f22" fmla="+- f4 0 f2"/>
              <a:gd name="f23" fmla="+- f3 0 f2"/>
              <a:gd name="f24" fmla="*/ f23 1 5760"/>
              <a:gd name="f25" fmla="*/ f22 1 1377"/>
              <a:gd name="f26" fmla="*/ 0 1 f24"/>
              <a:gd name="f27" fmla="*/ f3 1 f24"/>
              <a:gd name="f28" fmla="*/ 0 1 f25"/>
              <a:gd name="f29" fmla="*/ f4 1 f25"/>
              <a:gd name="f30" fmla="*/ f26 f20 1"/>
              <a:gd name="f31" fmla="*/ f27 f20 1"/>
              <a:gd name="f32" fmla="*/ f29 f21 1"/>
              <a:gd name="f33" fmla="*/ f28 f2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0" t="f33" r="f31" b="f32"/>
            <a:pathLst>
              <a:path w="5760" h="1377">
                <a:moveTo>
                  <a:pt x="f3" y="f2"/>
                </a:moveTo>
                <a:lnTo>
                  <a:pt x="f2" y="f2"/>
                </a:lnTo>
                <a:lnTo>
                  <a:pt x="f2" y="f5"/>
                </a:lnTo>
                <a:lnTo>
                  <a:pt x="f6" y="f5"/>
                </a:lnTo>
                <a:lnTo>
                  <a:pt x="f7" y="f8"/>
                </a:lnTo>
                <a:lnTo>
                  <a:pt x="f7" y="f8"/>
                </a:lnTo>
                <a:lnTo>
                  <a:pt x="f9" y="f10"/>
                </a:lnTo>
                <a:lnTo>
                  <a:pt x="f11" y="f12"/>
                </a:lnTo>
                <a:lnTo>
                  <a:pt x="f13" y="f4"/>
                </a:lnTo>
                <a:lnTo>
                  <a:pt x="f14" y="f4"/>
                </a:lnTo>
                <a:lnTo>
                  <a:pt x="f15" y="f4"/>
                </a:lnTo>
                <a:lnTo>
                  <a:pt x="f16" y="f12"/>
                </a:lnTo>
                <a:lnTo>
                  <a:pt x="f17" y="f10"/>
                </a:lnTo>
                <a:lnTo>
                  <a:pt x="f18" y="f8"/>
                </a:lnTo>
                <a:lnTo>
                  <a:pt x="f19" y="f5"/>
                </a:lnTo>
                <a:lnTo>
                  <a:pt x="f3" y="f5"/>
                </a:lnTo>
                <a:lnTo>
                  <a:pt x="f3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дата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0DA264-9E85-41DD-9DCD-6E37A54FA8A2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5" name="Контейнер за долен колонтитул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6" name="Контейнер за номер на слайд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57238B8-72D7-47E2-8E43-18E4AF8F8B64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0358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589BBBA-02D9-4DA8-9034-B0931E2F6F94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3" name="Контейнер за долен колонтитул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4" name="Контейнер за номер на слайд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804D65B-8485-4490-BC46-CFF8E2A8C32A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23247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вободна линия 6"/>
          <p:cNvSpPr/>
          <p:nvPr/>
        </p:nvSpPr>
        <p:spPr>
          <a:xfrm>
            <a:off x="1073148" y="446090"/>
            <a:ext cx="3547533" cy="1814654"/>
          </a:xfrm>
          <a:custGeom>
            <a:avLst/>
            <a:gdLst>
              <a:gd name="f0" fmla="val w"/>
              <a:gd name="f1" fmla="val h"/>
              <a:gd name="f2" fmla="val 0"/>
              <a:gd name="f3" fmla="val 3384"/>
              <a:gd name="f4" fmla="val 2308"/>
              <a:gd name="f5" fmla="val 3340"/>
              <a:gd name="f6" fmla="val 44"/>
              <a:gd name="f7" fmla="val 34"/>
              <a:gd name="f8" fmla="val 26"/>
              <a:gd name="f9" fmla="val 4"/>
              <a:gd name="f10" fmla="val 20"/>
              <a:gd name="f11" fmla="val 8"/>
              <a:gd name="f12" fmla="val 12"/>
              <a:gd name="f13" fmla="val 2076"/>
              <a:gd name="f14" fmla="val 2086"/>
              <a:gd name="f15" fmla="val 2094"/>
              <a:gd name="f16" fmla="val 2100"/>
              <a:gd name="f17" fmla="val 2108"/>
              <a:gd name="f18" fmla="val 2112"/>
              <a:gd name="f19" fmla="val 2116"/>
              <a:gd name="f20" fmla="val 2120"/>
              <a:gd name="f21" fmla="val 474"/>
              <a:gd name="f22" fmla="val 650"/>
              <a:gd name="f23" fmla="val 2296"/>
              <a:gd name="f24" fmla="val 656"/>
              <a:gd name="f25" fmla="val 2300"/>
              <a:gd name="f26" fmla="val 664"/>
              <a:gd name="f27" fmla="val 2304"/>
              <a:gd name="f28" fmla="val 672"/>
              <a:gd name="f29" fmla="val 680"/>
              <a:gd name="f30" fmla="val 688"/>
              <a:gd name="f31" fmla="val 696"/>
              <a:gd name="f32" fmla="val 704"/>
              <a:gd name="f33" fmla="val 710"/>
              <a:gd name="f34" fmla="val 886"/>
              <a:gd name="f35" fmla="val 3350"/>
              <a:gd name="f36" fmla="val 3358"/>
              <a:gd name="f37" fmla="val 3364"/>
              <a:gd name="f38" fmla="val 3372"/>
              <a:gd name="f39" fmla="val 3376"/>
              <a:gd name="f40" fmla="val 3380"/>
              <a:gd name="f41" fmla="*/ f0 1 3384"/>
              <a:gd name="f42" fmla="*/ f1 1 2308"/>
              <a:gd name="f43" fmla="+- f4 0 f2"/>
              <a:gd name="f44" fmla="+- f3 0 f2"/>
              <a:gd name="f45" fmla="*/ f44 1 3384"/>
              <a:gd name="f46" fmla="*/ f43 1 2308"/>
              <a:gd name="f47" fmla="*/ 0 1 f45"/>
              <a:gd name="f48" fmla="*/ f3 1 f45"/>
              <a:gd name="f49" fmla="*/ 0 1 f46"/>
              <a:gd name="f50" fmla="*/ f4 1 f46"/>
              <a:gd name="f51" fmla="*/ f47 f41 1"/>
              <a:gd name="f52" fmla="*/ f48 f41 1"/>
              <a:gd name="f53" fmla="*/ f50 f42 1"/>
              <a:gd name="f54" fmla="*/ f49 f42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51" t="f54" r="f52" b="f53"/>
            <a:pathLst>
              <a:path w="3384" h="2308">
                <a:moveTo>
                  <a:pt x="f5" y="f2"/>
                </a:moveTo>
                <a:lnTo>
                  <a:pt x="f6" y="f2"/>
                </a:lnTo>
                <a:lnTo>
                  <a:pt x="f6" y="f2"/>
                </a:lnTo>
                <a:lnTo>
                  <a:pt x="f7" y="f2"/>
                </a:lnTo>
                <a:lnTo>
                  <a:pt x="f8" y="f9"/>
                </a:lnTo>
                <a:lnTo>
                  <a:pt x="f10" y="f11"/>
                </a:lnTo>
                <a:lnTo>
                  <a:pt x="f12" y="f12"/>
                </a:lnTo>
                <a:lnTo>
                  <a:pt x="f11" y="f10"/>
                </a:lnTo>
                <a:lnTo>
                  <a:pt x="f9" y="f8"/>
                </a:lnTo>
                <a:lnTo>
                  <a:pt x="f2" y="f7"/>
                </a:lnTo>
                <a:lnTo>
                  <a:pt x="f2" y="f6"/>
                </a:lnTo>
                <a:lnTo>
                  <a:pt x="f2" y="f13"/>
                </a:lnTo>
                <a:lnTo>
                  <a:pt x="f2" y="f13"/>
                </a:lnTo>
                <a:lnTo>
                  <a:pt x="f2" y="f14"/>
                </a:lnTo>
                <a:lnTo>
                  <a:pt x="f9" y="f15"/>
                </a:lnTo>
                <a:lnTo>
                  <a:pt x="f11" y="f16"/>
                </a:lnTo>
                <a:lnTo>
                  <a:pt x="f12" y="f17"/>
                </a:lnTo>
                <a:lnTo>
                  <a:pt x="f10" y="f18"/>
                </a:lnTo>
                <a:lnTo>
                  <a:pt x="f8" y="f19"/>
                </a:lnTo>
                <a:lnTo>
                  <a:pt x="f7" y="f20"/>
                </a:lnTo>
                <a:lnTo>
                  <a:pt x="f6" y="f20"/>
                </a:lnTo>
                <a:lnTo>
                  <a:pt x="f21" y="f20"/>
                </a:lnTo>
                <a:lnTo>
                  <a:pt x="f22" y="f23"/>
                </a:lnTo>
                <a:lnTo>
                  <a:pt x="f22" y="f23"/>
                </a:lnTo>
                <a:lnTo>
                  <a:pt x="f24" y="f25"/>
                </a:lnTo>
                <a:lnTo>
                  <a:pt x="f26" y="f27"/>
                </a:lnTo>
                <a:lnTo>
                  <a:pt x="f28" y="f4"/>
                </a:lnTo>
                <a:lnTo>
                  <a:pt x="f29" y="f4"/>
                </a:lnTo>
                <a:lnTo>
                  <a:pt x="f30" y="f4"/>
                </a:lnTo>
                <a:lnTo>
                  <a:pt x="f31" y="f27"/>
                </a:lnTo>
                <a:lnTo>
                  <a:pt x="f32" y="f25"/>
                </a:lnTo>
                <a:lnTo>
                  <a:pt x="f33" y="f23"/>
                </a:lnTo>
                <a:lnTo>
                  <a:pt x="f34" y="f20"/>
                </a:lnTo>
                <a:lnTo>
                  <a:pt x="f5" y="f20"/>
                </a:lnTo>
                <a:lnTo>
                  <a:pt x="f5" y="f20"/>
                </a:lnTo>
                <a:lnTo>
                  <a:pt x="f35" y="f20"/>
                </a:lnTo>
                <a:lnTo>
                  <a:pt x="f36" y="f19"/>
                </a:lnTo>
                <a:lnTo>
                  <a:pt x="f37" y="f18"/>
                </a:lnTo>
                <a:lnTo>
                  <a:pt x="f38" y="f17"/>
                </a:lnTo>
                <a:lnTo>
                  <a:pt x="f39" y="f16"/>
                </a:lnTo>
                <a:lnTo>
                  <a:pt x="f40" y="f15"/>
                </a:lnTo>
                <a:lnTo>
                  <a:pt x="f3" y="f14"/>
                </a:lnTo>
                <a:lnTo>
                  <a:pt x="f3" y="f13"/>
                </a:lnTo>
                <a:lnTo>
                  <a:pt x="f3" y="f6"/>
                </a:lnTo>
                <a:lnTo>
                  <a:pt x="f3" y="f6"/>
                </a:lnTo>
                <a:lnTo>
                  <a:pt x="f3" y="f7"/>
                </a:lnTo>
                <a:lnTo>
                  <a:pt x="f40" y="f8"/>
                </a:lnTo>
                <a:lnTo>
                  <a:pt x="f39" y="f10"/>
                </a:lnTo>
                <a:lnTo>
                  <a:pt x="f38" y="f12"/>
                </a:lnTo>
                <a:lnTo>
                  <a:pt x="f37" y="f11"/>
                </a:lnTo>
                <a:lnTo>
                  <a:pt x="f36" y="f9"/>
                </a:lnTo>
                <a:lnTo>
                  <a:pt x="f35" y="f2"/>
                </a:lnTo>
                <a:lnTo>
                  <a:pt x="f5" y="f2"/>
                </a:lnTo>
                <a:lnTo>
                  <a:pt x="f5" y="f2"/>
                </a:lnTo>
                <a:close/>
              </a:path>
            </a:pathLst>
          </a:custGeom>
          <a:blipFill>
            <a:blip r:embed="rId2">
              <a:alphaModFix/>
            </a:blip>
            <a:tile sx="101135" sy="101135" algn="tl"/>
          </a:blipFill>
          <a:ln w="9528" cap="rnd">
            <a:solidFill>
              <a:srgbClr val="00C6BB"/>
            </a:solidFill>
            <a:prstDash val="solid"/>
            <a:miter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Заглавие 1"/>
          <p:cNvSpPr txBox="1">
            <a:spLocks noGrp="1"/>
          </p:cNvSpPr>
          <p:nvPr>
            <p:ph type="title"/>
          </p:nvPr>
        </p:nvSpPr>
        <p:spPr>
          <a:xfrm>
            <a:off x="1073148" y="446090"/>
            <a:ext cx="3547533" cy="1618396"/>
          </a:xfrm>
        </p:spPr>
        <p:txBody>
          <a:bodyPr/>
          <a:lstStyle>
            <a:lvl1pPr>
              <a:defRPr sz="2000"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на съдържание 2"/>
          <p:cNvSpPr txBox="1">
            <a:spLocks noGrp="1"/>
          </p:cNvSpPr>
          <p:nvPr>
            <p:ph idx="1"/>
          </p:nvPr>
        </p:nvSpPr>
        <p:spPr>
          <a:xfrm>
            <a:off x="4855628" y="446090"/>
            <a:ext cx="6252630" cy="541496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текст 3"/>
          <p:cNvSpPr txBox="1">
            <a:spLocks noGrp="1"/>
          </p:cNvSpPr>
          <p:nvPr>
            <p:ph type="body" idx="2"/>
          </p:nvPr>
        </p:nvSpPr>
        <p:spPr>
          <a:xfrm>
            <a:off x="1073148" y="2260735"/>
            <a:ext cx="3547533" cy="3600312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</p:txBody>
      </p:sp>
      <p:sp>
        <p:nvSpPr>
          <p:cNvPr id="6" name="Контейнер за дата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8B696BF-C6B3-4376-8E2C-083F1D610BCC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7" name="Контейнер за долен колонтитул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8" name="Контейнер за номер на слайд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96D23B6-ED12-4BAB-B899-AE9EE18EE227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09879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 txBox="1">
            <a:spLocks noGrp="1"/>
          </p:cNvSpPr>
          <p:nvPr>
            <p:ph type="title"/>
          </p:nvPr>
        </p:nvSpPr>
        <p:spPr>
          <a:xfrm>
            <a:off x="814730" y="727524"/>
            <a:ext cx="4852985" cy="1617162"/>
          </a:xfrm>
        </p:spPr>
        <p:txBody>
          <a:bodyPr>
            <a:normAutofit/>
          </a:bodyPr>
          <a:lstStyle>
            <a:lvl1pPr>
              <a:defRPr sz="2400" b="0"/>
            </a:lvl1pPr>
          </a:lstStyle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11"/>
          <p:cNvSpPr txBox="1">
            <a:spLocks noGrp="1"/>
          </p:cNvSpPr>
          <p:nvPr>
            <p:ph type="pic" idx="1"/>
          </p:nvPr>
        </p:nvSpPr>
        <p:spPr>
          <a:xfrm>
            <a:off x="6098115" y="0"/>
            <a:ext cx="6093881" cy="6858000"/>
          </a:xfrm>
          <a:ln w="9528">
            <a:solidFill>
              <a:srgbClr val="636363"/>
            </a:solidFill>
            <a:prstDash val="solid"/>
            <a:round/>
          </a:ln>
        </p:spPr>
        <p:txBody>
          <a:bodyPr anchor="t" anchorCtr="1"/>
          <a:lstStyle>
            <a:lvl1pPr algn="ctr">
              <a:spcBef>
                <a:spcPts val="300"/>
              </a:spcBef>
              <a:buNone/>
              <a:defRPr lang="en-US" sz="1400"/>
            </a:lvl1pPr>
          </a:lstStyle>
          <a:p>
            <a:pPr lvl="0"/>
            <a:r>
              <a:rPr lang="en-US"/>
              <a:t>Click icon to add picture</a:t>
            </a:r>
            <a:endParaRPr lang="bg-BG"/>
          </a:p>
        </p:txBody>
      </p:sp>
      <p:sp>
        <p:nvSpPr>
          <p:cNvPr id="4" name="Контейнер за текст 3"/>
          <p:cNvSpPr txBox="1">
            <a:spLocks noGrp="1"/>
          </p:cNvSpPr>
          <p:nvPr>
            <p:ph type="body" idx="2"/>
          </p:nvPr>
        </p:nvSpPr>
        <p:spPr>
          <a:xfrm>
            <a:off x="814730" y="2344686"/>
            <a:ext cx="4852985" cy="3516361"/>
          </a:xfrm>
        </p:spPr>
        <p:txBody>
          <a:bodyPr anchor="t"/>
          <a:lstStyle>
            <a:lvl1pPr marL="0" indent="0">
              <a:spcBef>
                <a:spcPts val="300"/>
              </a:spcBef>
              <a:buNone/>
              <a:defRPr sz="1200"/>
            </a:lvl1pPr>
          </a:lstStyle>
          <a:p>
            <a:pPr lvl="0"/>
            <a:r>
              <a:rPr lang="bg-BG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 txBox="1">
            <a:spLocks noGrp="1"/>
          </p:cNvSpPr>
          <p:nvPr>
            <p:ph type="dt" sz="half" idx="7"/>
          </p:nvPr>
        </p:nvSpPr>
        <p:spPr>
          <a:xfrm>
            <a:off x="3885806" y="6041358"/>
            <a:ext cx="97688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77B8D04-C4B5-4129-AAA0-8063EDA76031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6" name="Контейнер за долен колонтитул 5"/>
          <p:cNvSpPr txBox="1">
            <a:spLocks noGrp="1"/>
          </p:cNvSpPr>
          <p:nvPr>
            <p:ph type="ftr" sz="quarter" idx="9"/>
          </p:nvPr>
        </p:nvSpPr>
        <p:spPr>
          <a:xfrm>
            <a:off x="590391" y="6041358"/>
            <a:ext cx="3295415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bg-BG"/>
          </a:p>
        </p:txBody>
      </p:sp>
      <p:sp>
        <p:nvSpPr>
          <p:cNvPr id="7" name="Контейнер за номер на слайд 6"/>
          <p:cNvSpPr txBox="1">
            <a:spLocks noGrp="1"/>
          </p:cNvSpPr>
          <p:nvPr>
            <p:ph type="sldNum" sz="quarter" idx="8"/>
          </p:nvPr>
        </p:nvSpPr>
        <p:spPr>
          <a:xfrm>
            <a:off x="4862687" y="5915884"/>
            <a:ext cx="1062157" cy="490603"/>
          </a:xfrm>
        </p:spPr>
        <p:txBody>
          <a:bodyPr/>
          <a:lstStyle>
            <a:lvl1pPr>
              <a:defRPr/>
            </a:lvl1pPr>
          </a:lstStyle>
          <a:p>
            <a:pPr lvl="0"/>
            <a:fld id="{FA35D37D-5132-4533-86CF-5C858D6AC2F6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56480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 txBox="1">
            <a:spLocks noGrp="1"/>
          </p:cNvSpPr>
          <p:nvPr>
            <p:ph type="title"/>
          </p:nvPr>
        </p:nvSpPr>
        <p:spPr>
          <a:xfrm>
            <a:off x="810002" y="447187"/>
            <a:ext cx="10572000" cy="970452"/>
          </a:xfrm>
          <a:prstGeom prst="rect">
            <a:avLst/>
          </a:prstGeom>
          <a:noFill/>
          <a:ln>
            <a:noFill/>
          </a:ln>
          <a:effectLst>
            <a:outerShdw dir="16200000" algn="tl">
              <a:srgbClr val="000000">
                <a:alpha val="60000"/>
              </a:srgbClr>
            </a:outerShdw>
          </a:effectLst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lvl="0"/>
            <a:r>
              <a:rPr lang="bg-BG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 txBox="1">
            <a:spLocks noGrp="1"/>
          </p:cNvSpPr>
          <p:nvPr>
            <p:ph type="body" idx="1"/>
          </p:nvPr>
        </p:nvSpPr>
        <p:spPr>
          <a:xfrm>
            <a:off x="810002" y="2184401"/>
            <a:ext cx="10563285" cy="3674397"/>
          </a:xfrm>
          <a:prstGeom prst="rect">
            <a:avLst/>
          </a:prstGeom>
          <a:noFill/>
          <a:ln>
            <a:noFill/>
          </a:ln>
          <a:effectLst>
            <a:outerShdw dir="162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bg-BG"/>
              <a:t>Щракнете, за да редактирате стилове на текст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олен колонтитул 4"/>
          <p:cNvSpPr txBox="1">
            <a:spLocks noGrp="1"/>
          </p:cNvSpPr>
          <p:nvPr>
            <p:ph type="ftr" sz="quarter" idx="3"/>
          </p:nvPr>
        </p:nvSpPr>
        <p:spPr>
          <a:xfrm>
            <a:off x="451512" y="6041358"/>
            <a:ext cx="864431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bg-BG" sz="9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1pPr>
          </a:lstStyle>
          <a:p>
            <a:pPr lvl="0"/>
            <a:endParaRPr lang="bg-BG"/>
          </a:p>
        </p:txBody>
      </p:sp>
      <p:sp>
        <p:nvSpPr>
          <p:cNvPr id="5" name="Контейнер за дата 3"/>
          <p:cNvSpPr txBox="1">
            <a:spLocks noGrp="1"/>
          </p:cNvSpPr>
          <p:nvPr>
            <p:ph type="dt" sz="half" idx="2"/>
          </p:nvPr>
        </p:nvSpPr>
        <p:spPr>
          <a:xfrm>
            <a:off x="9334624" y="6041358"/>
            <a:ext cx="1343701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bg-BG" sz="9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1pPr>
          </a:lstStyle>
          <a:p>
            <a:pPr lvl="0"/>
            <a:fld id="{4EFAC092-F5AE-4B1F-B035-8FAFCF339F93}" type="datetime1">
              <a:rPr lang="bg-BG"/>
              <a:pPr lvl="0"/>
              <a:t>17.4.2024 г.</a:t>
            </a:fld>
            <a:endParaRPr lang="bg-BG"/>
          </a:p>
        </p:txBody>
      </p:sp>
      <p:sp>
        <p:nvSpPr>
          <p:cNvPr id="6" name="Контейнер за номер на слайд 5"/>
          <p:cNvSpPr txBox="1">
            <a:spLocks noGrp="1"/>
          </p:cNvSpPr>
          <p:nvPr>
            <p:ph type="sldNum" sz="quarter" idx="4"/>
          </p:nvPr>
        </p:nvSpPr>
        <p:spPr>
          <a:xfrm>
            <a:off x="10678326" y="5915884"/>
            <a:ext cx="1062157" cy="49060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10799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bg-BG" sz="2000" b="0" i="0" u="none" strike="noStrike" kern="1200" cap="none" spc="0" baseline="0">
                <a:solidFill>
                  <a:srgbClr val="00C6BB"/>
                </a:solidFill>
                <a:uFillTx/>
                <a:latin typeface="Century Gothic"/>
              </a:defRPr>
            </a:lvl1pPr>
          </a:lstStyle>
          <a:p>
            <a:pPr lvl="0"/>
            <a:fld id="{23FF821B-F197-4ABC-A201-04177978B1BC}" type="slidenum">
              <a:t>‹#›</a:t>
            </a:fld>
            <a:endParaRPr lang="bg-B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l" defTabSz="4572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bg-BG" sz="4000" b="1" i="0" u="none" strike="noStrike" kern="1200" cap="none" spc="0" baseline="0">
          <a:solidFill>
            <a:srgbClr val="FEFEFE"/>
          </a:solidFill>
          <a:uFillTx/>
          <a:latin typeface="Century Gothic"/>
        </a:defRPr>
      </a:lvl1pPr>
    </p:titleStyle>
    <p:bodyStyle>
      <a:lvl1pPr marL="342900" marR="0" lvl="0" indent="-342900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bg-BG" sz="1800" b="0" i="0" u="none" strike="noStrike" kern="1200" cap="none" spc="0" baseline="0">
          <a:solidFill>
            <a:srgbClr val="FFFFFF"/>
          </a:solidFill>
          <a:uFillTx/>
          <a:latin typeface="Century Gothic"/>
        </a:defRPr>
      </a:lvl1pPr>
      <a:lvl2pPr marL="742950" marR="0" lvl="1" indent="-285750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bg-BG" sz="1600" b="0" i="0" u="none" strike="noStrike" kern="1200" cap="none" spc="0" baseline="0">
          <a:solidFill>
            <a:srgbClr val="FFFFFF"/>
          </a:solidFill>
          <a:uFillTx/>
          <a:latin typeface="Century Gothic"/>
        </a:defRPr>
      </a:lvl2pPr>
      <a:lvl3pPr marL="1143000" marR="0" lvl="2" indent="-22860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bg-BG" sz="1400" b="0" i="0" u="none" strike="noStrike" kern="1200" cap="none" spc="0" baseline="0">
          <a:solidFill>
            <a:srgbClr val="FFFFFF"/>
          </a:solidFill>
          <a:uFillTx/>
          <a:latin typeface="Century Gothic"/>
        </a:defRPr>
      </a:lvl3pPr>
      <a:lvl4pPr marL="1600200" marR="0" lvl="3" indent="-22860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bg-BG" sz="1200" b="0" i="0" u="none" strike="noStrike" kern="1200" cap="none" spc="0" baseline="0">
          <a:solidFill>
            <a:srgbClr val="FFFFFF"/>
          </a:solidFill>
          <a:uFillTx/>
          <a:latin typeface="Century Gothic"/>
        </a:defRPr>
      </a:lvl4pPr>
      <a:lvl5pPr marL="2057400" marR="0" lvl="4" indent="-22860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00C6BB"/>
        </a:buClr>
        <a:buSzPct val="100000"/>
        <a:buFont typeface="Wingdings 2"/>
        <a:buChar char=""/>
        <a:tabLst/>
        <a:defRPr lang="bg-BG" sz="1200" b="0" i="0" u="none" strike="noStrike" kern="1200" cap="none" spc="0" baseline="0">
          <a:solidFill>
            <a:srgbClr val="FFFFFF"/>
          </a:solidFill>
          <a:uFillTx/>
          <a:latin typeface="Century Gothic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авоъгълник 21"/>
          <p:cNvSpPr>
            <a:spLocks noMove="1" noResize="1"/>
          </p:cNvSpPr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C6B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</p:txBody>
      </p:sp>
      <p:sp>
        <p:nvSpPr>
          <p:cNvPr id="5" name="Заглавие 1"/>
          <p:cNvSpPr txBox="1">
            <a:spLocks noGrp="1"/>
          </p:cNvSpPr>
          <p:nvPr>
            <p:ph type="ctrTitle"/>
          </p:nvPr>
        </p:nvSpPr>
        <p:spPr>
          <a:xfrm>
            <a:off x="6096003" y="1032915"/>
            <a:ext cx="5452530" cy="4792169"/>
          </a:xfrm>
        </p:spPr>
        <p:txBody>
          <a:bodyPr anchor="ctr">
            <a:normAutofit/>
          </a:bodyPr>
          <a:lstStyle/>
          <a:p>
            <a:pPr lvl="0"/>
            <a:r>
              <a:rPr lang="en-GB" sz="6600" dirty="0" err="1"/>
              <a:t>VMKScreen</a:t>
            </a:r>
            <a:endParaRPr lang="bg-BG" sz="6600" dirty="0"/>
          </a:p>
        </p:txBody>
      </p:sp>
      <p:pic>
        <p:nvPicPr>
          <p:cNvPr id="7" name="Picture 6"/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560034" cy="6858594"/>
          </a:xfrm>
          <a:prstGeom prst="rect">
            <a:avLst/>
          </a:prstGeom>
        </p:spPr>
      </p:pic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Подзаглавие 2"/>
          <p:cNvSpPr txBox="1">
            <a:spLocks/>
          </p:cNvSpPr>
          <p:nvPr/>
        </p:nvSpPr>
        <p:spPr>
          <a:xfrm>
            <a:off x="584877" y="2273833"/>
            <a:ext cx="3994016" cy="2294851"/>
          </a:xfrm>
          <a:prstGeom prst="rect">
            <a:avLst/>
          </a:prstGeom>
          <a:noFill/>
          <a:ln>
            <a:noFill/>
          </a:ln>
          <a:effectLst>
            <a:outerShdw dir="162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rm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00C6BB"/>
              </a:buClr>
              <a:buSzPct val="100000"/>
              <a:buFont typeface="Wingdings 2"/>
              <a:buNone/>
              <a:tabLst/>
              <a:defRPr lang="en-US" sz="18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1pPr>
            <a:lvl2pPr marL="742950" marR="0" lvl="1" indent="-285750" algn="l" defTabSz="457200" rtl="0" fontAlgn="auto" hangingPunct="1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  <a:buClr>
                <a:srgbClr val="00C6BB"/>
              </a:buClr>
              <a:buSzPct val="100000"/>
              <a:buFont typeface="Wingdings 2"/>
              <a:buChar char=""/>
              <a:tabLst/>
              <a:defRPr lang="bg-BG" sz="16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2pPr>
            <a:lvl3pPr marL="1143000" marR="0" lvl="2" indent="-228600" algn="l" defTabSz="457200" rtl="0" fontAlgn="auto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rgbClr val="00C6BB"/>
              </a:buClr>
              <a:buSzPct val="100000"/>
              <a:buFont typeface="Wingdings 2"/>
              <a:buChar char=""/>
              <a:tabLst/>
              <a:defRPr lang="bg-BG" sz="14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3pPr>
            <a:lvl4pPr marL="1600200" marR="0" lvl="3" indent="-228600" algn="l" defTabSz="457200" rtl="0" fontAlgn="auto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rgbClr val="00C6BB"/>
              </a:buClr>
              <a:buSzPct val="100000"/>
              <a:buFont typeface="Wingdings 2"/>
              <a:buChar char=""/>
              <a:tabLst/>
              <a:defRPr lang="bg-BG" sz="12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4pPr>
            <a:lvl5pPr marL="2057400" marR="0" lvl="4" indent="-228600" algn="l" defTabSz="457200" rtl="0" fontAlgn="auto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rgbClr val="00C6BB"/>
              </a:buClr>
              <a:buSzPct val="100000"/>
              <a:buFont typeface="Wingdings 2"/>
              <a:buChar char=""/>
              <a:tabLst/>
              <a:defRPr lang="bg-BG" sz="1200" b="0" i="0" u="none" strike="noStrike" kern="1200" cap="none" spc="0" baseline="0">
                <a:solidFill>
                  <a:srgbClr val="FFFFFF"/>
                </a:solidFill>
                <a:uFillTx/>
                <a:latin typeface="Century Gothic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700"/>
              </a:spcBef>
            </a:pPr>
            <a:r>
              <a:rPr lang="bg-BG" sz="2800" dirty="0" smtClean="0"/>
              <a:t>Представяме ви...</a:t>
            </a:r>
            <a:endParaRPr lang="bg-BG" sz="2800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27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bg-BG" sz="3600" dirty="0">
                <a:solidFill>
                  <a:srgbClr val="FFFFFF"/>
                </a:solidFill>
                <a:latin typeface="Arial" pitchFamily="34"/>
                <a:ea typeface="Malgun Gothic Semilight" pitchFamily="34"/>
                <a:cs typeface="Arial" pitchFamily="34"/>
              </a:rPr>
              <a:t>За идеята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971" y="3775136"/>
            <a:ext cx="1736957" cy="1736957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4" name="Group 9"/>
          <p:cNvGrpSpPr/>
          <p:nvPr/>
        </p:nvGrpSpPr>
        <p:grpSpPr>
          <a:xfrm>
            <a:off x="9053776" y="3429000"/>
            <a:ext cx="1527258" cy="2203310"/>
            <a:chOff x="9053776" y="3429000"/>
            <a:chExt cx="1527258" cy="2203310"/>
          </a:xfrm>
        </p:grpSpPr>
        <p:sp>
          <p:nvSpPr>
            <p:cNvPr id="5" name="Cloud 5"/>
            <p:cNvSpPr/>
            <p:nvPr/>
          </p:nvSpPr>
          <p:spPr>
            <a:xfrm>
              <a:off x="9053785" y="3429000"/>
              <a:ext cx="1527249" cy="22033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43200"/>
                <a:gd name="f7" fmla="+- 0 0 11429249"/>
                <a:gd name="f8" fmla="+- 0 0 8646143"/>
                <a:gd name="f9" fmla="+- 0 0 8748475"/>
                <a:gd name="f10" fmla="+- 0 0 7859163"/>
                <a:gd name="f11" fmla="+- 0 0 4722533"/>
                <a:gd name="f12" fmla="+- 0 0 2776035"/>
                <a:gd name="f13" fmla="+- 0 0 16496525"/>
                <a:gd name="f14" fmla="+- 0 0 14809710"/>
                <a:gd name="f15" fmla="+- 0 0 4217541"/>
                <a:gd name="f16" fmla="+- 0 0 824660"/>
                <a:gd name="f17" fmla="+- 0 0 8950887"/>
                <a:gd name="f18" fmla="+- 0 0 9809656"/>
                <a:gd name="f19" fmla="+- 0 0 4002417"/>
                <a:gd name="f20" fmla="val 3900"/>
                <a:gd name="f21" fmla="val 14370"/>
                <a:gd name="f22" fmla="val 6753"/>
                <a:gd name="f23" fmla="val 9190"/>
                <a:gd name="f24" fmla="val 7426832"/>
                <a:gd name="f25" fmla="val 5333"/>
                <a:gd name="f26" fmla="val 7267"/>
                <a:gd name="f27" fmla="val 5396714"/>
                <a:gd name="f28" fmla="val 4365"/>
                <a:gd name="f29" fmla="val 5945"/>
                <a:gd name="f30" fmla="val 5983381"/>
                <a:gd name="f31" fmla="val 4857"/>
                <a:gd name="f32" fmla="val 6595"/>
                <a:gd name="f33" fmla="val 7034504"/>
                <a:gd name="f34" fmla="val 7273"/>
                <a:gd name="f35" fmla="val 6541615"/>
                <a:gd name="f36" fmla="val 6775"/>
                <a:gd name="f37" fmla="val 9220"/>
                <a:gd name="f38" fmla="val 7816140"/>
                <a:gd name="f39" fmla="val 5785"/>
                <a:gd name="f40" fmla="val 7867"/>
                <a:gd name="f41" fmla="val 37501"/>
                <a:gd name="f42" fmla="val 6842000"/>
                <a:gd name="f43" fmla="val 6752"/>
                <a:gd name="f44" fmla="val 9215"/>
                <a:gd name="f45" fmla="val 1347096"/>
                <a:gd name="f46" fmla="val 6910353"/>
                <a:gd name="f47" fmla="val 7720"/>
                <a:gd name="f48" fmla="val 10543"/>
                <a:gd name="f49" fmla="val 3974558"/>
                <a:gd name="f50" fmla="val 4542661"/>
                <a:gd name="f51" fmla="val 4360"/>
                <a:gd name="f52" fmla="val 5918"/>
                <a:gd name="f53" fmla="val 8804134"/>
                <a:gd name="f54" fmla="val 4345"/>
                <a:gd name="f55" fmla="val 9151131"/>
                <a:gd name="f56" fmla="val 4693"/>
                <a:gd name="f57" fmla="val 26177"/>
                <a:gd name="f58" fmla="val 5204520"/>
                <a:gd name="f59" fmla="val 1585770"/>
                <a:gd name="f60" fmla="val 6928"/>
                <a:gd name="f61" fmla="val 34899"/>
                <a:gd name="f62" fmla="val 4416628"/>
                <a:gd name="f63" fmla="val 686848"/>
                <a:gd name="f64" fmla="val 16478"/>
                <a:gd name="f65" fmla="val 39090"/>
                <a:gd name="f66" fmla="val 8257448"/>
                <a:gd name="f67" fmla="val 844866"/>
                <a:gd name="f68" fmla="val 28827"/>
                <a:gd name="f69" fmla="val 34751"/>
                <a:gd name="f70" fmla="val 387196"/>
                <a:gd name="f71" fmla="val 959901"/>
                <a:gd name="f72" fmla="val 34129"/>
                <a:gd name="f73" fmla="val 22954"/>
                <a:gd name="f74" fmla="val 4255042"/>
                <a:gd name="f75" fmla="val 41798"/>
                <a:gd name="f76" fmla="val 15354"/>
                <a:gd name="f77" fmla="val 1819082"/>
                <a:gd name="f78" fmla="val 1665090"/>
                <a:gd name="f79" fmla="val 38324"/>
                <a:gd name="f80" fmla="val 5426"/>
                <a:gd name="f81" fmla="val 891534"/>
                <a:gd name="f82" fmla="val 29078"/>
                <a:gd name="f83" fmla="val 3952"/>
                <a:gd name="f84" fmla="val 1091722"/>
                <a:gd name="f85" fmla="val 22141"/>
                <a:gd name="f86" fmla="val 4720"/>
                <a:gd name="f87" fmla="val 1061181"/>
                <a:gd name="f88" fmla="val 14000"/>
                <a:gd name="f89" fmla="val 5192"/>
                <a:gd name="f90" fmla="val 739161"/>
                <a:gd name="f91" fmla="val 4127"/>
                <a:gd name="f92" fmla="val 15789"/>
                <a:gd name="f93" fmla="val 9459261"/>
                <a:gd name="f94" fmla="val 711490"/>
                <a:gd name="f95" fmla="+- 0 0 -90"/>
                <a:gd name="f96" fmla="+- 0 0 -180"/>
                <a:gd name="f97" fmla="+- 0 0 -270"/>
                <a:gd name="f98" fmla="+- 0 0 -360"/>
                <a:gd name="f99" fmla="*/ f3 1 43200"/>
                <a:gd name="f100" fmla="*/ f4 1 43200"/>
                <a:gd name="f101" fmla="+- f6 0 f5"/>
                <a:gd name="f102" fmla="*/ f95 f0 1"/>
                <a:gd name="f103" fmla="*/ f96 f0 1"/>
                <a:gd name="f104" fmla="*/ f97 f0 1"/>
                <a:gd name="f105" fmla="*/ f98 f0 1"/>
                <a:gd name="f106" fmla="*/ f101 1 2"/>
                <a:gd name="f107" fmla="*/ f101 1 43200"/>
                <a:gd name="f108" fmla="*/ f101 2977 1"/>
                <a:gd name="f109" fmla="*/ f101 3262 1"/>
                <a:gd name="f110" fmla="*/ f101 17087 1"/>
                <a:gd name="f111" fmla="*/ f101 17337 1"/>
                <a:gd name="f112" fmla="*/ f101 67 1"/>
                <a:gd name="f113" fmla="*/ f101 21577 1"/>
                <a:gd name="f114" fmla="*/ f101 21582 1"/>
                <a:gd name="f115" fmla="*/ f101 1235 1"/>
                <a:gd name="f116" fmla="*/ f102 1 f2"/>
                <a:gd name="f117" fmla="*/ f103 1 f2"/>
                <a:gd name="f118" fmla="*/ f104 1 f2"/>
                <a:gd name="f119" fmla="*/ f105 1 f2"/>
                <a:gd name="f120" fmla="+- f5 f106 0"/>
                <a:gd name="f121" fmla="*/ f108 1 21600"/>
                <a:gd name="f122" fmla="*/ f109 1 21600"/>
                <a:gd name="f123" fmla="*/ f110 1 21600"/>
                <a:gd name="f124" fmla="*/ f111 1 21600"/>
                <a:gd name="f125" fmla="*/ f112 1 21600"/>
                <a:gd name="f126" fmla="*/ f113 1 21600"/>
                <a:gd name="f127" fmla="*/ f114 1 21600"/>
                <a:gd name="f128" fmla="*/ f115 1 21600"/>
                <a:gd name="f129" fmla="+- f116 0 f1"/>
                <a:gd name="f130" fmla="+- f117 0 f1"/>
                <a:gd name="f131" fmla="+- f118 0 f1"/>
                <a:gd name="f132" fmla="+- f119 0 f1"/>
                <a:gd name="f133" fmla="*/ f127 1 f107"/>
                <a:gd name="f134" fmla="*/ f120 1 f107"/>
                <a:gd name="f135" fmla="*/ f126 1 f107"/>
                <a:gd name="f136" fmla="*/ f125 1 f107"/>
                <a:gd name="f137" fmla="*/ f128 1 f107"/>
                <a:gd name="f138" fmla="*/ f121 1 f107"/>
                <a:gd name="f139" fmla="*/ f123 1 f107"/>
                <a:gd name="f140" fmla="*/ f122 1 f107"/>
                <a:gd name="f141" fmla="*/ f124 1 f107"/>
                <a:gd name="f142" fmla="*/ f138 f99 1"/>
                <a:gd name="f143" fmla="*/ f139 f99 1"/>
                <a:gd name="f144" fmla="*/ f141 f100 1"/>
                <a:gd name="f145" fmla="*/ f140 f100 1"/>
                <a:gd name="f146" fmla="*/ f133 f99 1"/>
                <a:gd name="f147" fmla="*/ f134 f100 1"/>
                <a:gd name="f148" fmla="*/ f134 f99 1"/>
                <a:gd name="f149" fmla="*/ f135 f100 1"/>
                <a:gd name="f150" fmla="*/ f136 f99 1"/>
                <a:gd name="f151" fmla="*/ f137 f10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129">
                  <a:pos x="f146" y="f147"/>
                </a:cxn>
                <a:cxn ang="f130">
                  <a:pos x="f148" y="f149"/>
                </a:cxn>
                <a:cxn ang="f131">
                  <a:pos x="f150" y="f147"/>
                </a:cxn>
                <a:cxn ang="f132">
                  <a:pos x="f148" y="f151"/>
                </a:cxn>
              </a:cxnLst>
              <a:rect l="f142" t="f145" r="f143" b="f144"/>
              <a:pathLst>
                <a:path w="43200" h="43200">
                  <a:moveTo>
                    <a:pt x="f20" y="f21"/>
                  </a:moveTo>
                  <a:arcTo wR="f22" hR="f23" stAng="f7" swAng="f24"/>
                  <a:arcTo wR="f25" hR="f26" stAng="f8" swAng="f27"/>
                  <a:arcTo wR="f28" hR="f29" stAng="f9" swAng="f30"/>
                  <a:arcTo wR="f31" hR="f32" stAng="f10" swAng="f33"/>
                  <a:arcTo wR="f25" hR="f34" stAng="f11" swAng="f35"/>
                  <a:arcTo wR="f36" hR="f37" stAng="f12" swAng="f38"/>
                  <a:arcTo wR="f39" hR="f40" stAng="f41" swAng="f42"/>
                  <a:arcTo wR="f43" hR="f44" stAng="f45" swAng="f46"/>
                  <a:arcTo wR="f47" hR="f48" stAng="f49" swAng="f50"/>
                  <a:arcTo wR="f51" hR="f52" stAng="f13" swAng="f53"/>
                  <a:arcTo wR="f54" hR="f29" stAng="f14" swAng="f55"/>
                  <a:close/>
                </a:path>
                <a:path w="43200" h="43200" fill="none">
                  <a:moveTo>
                    <a:pt x="f56" y="f57"/>
                  </a:moveTo>
                  <a:arcTo wR="f54" hR="f29" stAng="f58" swAng="f59"/>
                  <a:moveTo>
                    <a:pt x="f60" y="f61"/>
                  </a:moveTo>
                  <a:arcTo wR="f51" hR="f52" stAng="f62" swAng="f63"/>
                  <a:moveTo>
                    <a:pt x="f64" y="f65"/>
                  </a:moveTo>
                  <a:arcTo wR="f43" hR="f44" stAng="f66" swAng="f67"/>
                  <a:moveTo>
                    <a:pt x="f68" y="f69"/>
                  </a:moveTo>
                  <a:arcTo wR="f43" hR="f44" stAng="f70" swAng="f71"/>
                  <a:moveTo>
                    <a:pt x="f72" y="f73"/>
                  </a:moveTo>
                  <a:arcTo wR="f39" hR="f40" stAng="f15" swAng="f74"/>
                  <a:moveTo>
                    <a:pt x="f75" y="f76"/>
                  </a:moveTo>
                  <a:arcTo wR="f25" hR="f34" stAng="f77" swAng="f78"/>
                  <a:moveTo>
                    <a:pt x="f79" y="f80"/>
                  </a:moveTo>
                  <a:arcTo wR="f31" hR="f32" stAng="f16" swAng="f81"/>
                  <a:moveTo>
                    <a:pt x="f82" y="f83"/>
                  </a:moveTo>
                  <a:arcTo wR="f31" hR="f32" stAng="f17" swAng="f84"/>
                  <a:moveTo>
                    <a:pt x="f85" y="f86"/>
                  </a:moveTo>
                  <a:arcTo wR="f28" hR="f29" stAng="f18" swAng="f87"/>
                  <a:moveTo>
                    <a:pt x="f88" y="f89"/>
                  </a:moveTo>
                  <a:arcTo wR="f22" hR="f23" stAng="f19" swAng="f90"/>
                  <a:moveTo>
                    <a:pt x="f91" y="f92"/>
                  </a:moveTo>
                  <a:arcTo wR="f22" hR="f23" stAng="f93" swAng="f94"/>
                </a:path>
              </a:pathLst>
            </a:custGeom>
            <a:solidFill>
              <a:srgbClr val="00C6BB"/>
            </a:solidFill>
            <a:ln w="12701" cap="flat">
              <a:solidFill>
                <a:srgbClr val="172C5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bg-BG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pic>
          <p:nvPicPr>
            <p:cNvPr id="6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53776" y="3775136"/>
              <a:ext cx="1527249" cy="1527249"/>
            </a:xfrm>
            <a:prstGeom prst="rect">
              <a:avLst/>
            </a:prstGeom>
            <a:noFill/>
            <a:ln cap="flat">
              <a:noFill/>
            </a:ln>
          </p:spPr>
        </p:pic>
      </p:grpSp>
      <p:sp>
        <p:nvSpPr>
          <p:cNvPr id="7" name="Thought Bubble: Cloud 8"/>
          <p:cNvSpPr/>
          <p:nvPr/>
        </p:nvSpPr>
        <p:spPr>
          <a:xfrm>
            <a:off x="2626467" y="2270601"/>
            <a:ext cx="2978283" cy="1158398"/>
          </a:xfrm>
          <a:custGeom>
            <a:avLst>
              <a:gd name="f0" fmla="val 2561"/>
              <a:gd name="f1" fmla="val 30467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*/ 5419351 1 1725033"/>
              <a:gd name="f10" fmla="val 2147483647"/>
              <a:gd name="f11" fmla="val 1930"/>
              <a:gd name="f12" fmla="val 7160"/>
              <a:gd name="f13" fmla="val 1530"/>
              <a:gd name="f14" fmla="val 4490"/>
              <a:gd name="f15" fmla="val 3400"/>
              <a:gd name="f16" fmla="val 1970"/>
              <a:gd name="f17" fmla="val 5270"/>
              <a:gd name="f18" fmla="val 5860"/>
              <a:gd name="f19" fmla="val 1950"/>
              <a:gd name="f20" fmla="val 6470"/>
              <a:gd name="f21" fmla="val 2210"/>
              <a:gd name="f22" fmla="val 6970"/>
              <a:gd name="f23" fmla="val 2600"/>
              <a:gd name="f24" fmla="val 7450"/>
              <a:gd name="f25" fmla="val 1390"/>
              <a:gd name="f26" fmla="val 8340"/>
              <a:gd name="f27" fmla="val 650"/>
              <a:gd name="f28" fmla="val 9340"/>
              <a:gd name="f29" fmla="val 10004"/>
              <a:gd name="f30" fmla="val 690"/>
              <a:gd name="f31" fmla="val 10710"/>
              <a:gd name="f32" fmla="val 1050"/>
              <a:gd name="f33" fmla="val 11210"/>
              <a:gd name="f34" fmla="val 1700"/>
              <a:gd name="f35" fmla="val 11570"/>
              <a:gd name="f36" fmla="val 630"/>
              <a:gd name="f37" fmla="val 12330"/>
              <a:gd name="f38" fmla="val 13150"/>
              <a:gd name="f39" fmla="val 13840"/>
              <a:gd name="f40" fmla="val 14470"/>
              <a:gd name="f41" fmla="val 460"/>
              <a:gd name="f42" fmla="val 14870"/>
              <a:gd name="f43" fmla="val 1160"/>
              <a:gd name="f44" fmla="val 15330"/>
              <a:gd name="f45" fmla="val 440"/>
              <a:gd name="f46" fmla="val 16020"/>
              <a:gd name="f47" fmla="val 16740"/>
              <a:gd name="f48" fmla="val 17910"/>
              <a:gd name="f49" fmla="val 18900"/>
              <a:gd name="f50" fmla="val 1130"/>
              <a:gd name="f51" fmla="val 19110"/>
              <a:gd name="f52" fmla="val 2710"/>
              <a:gd name="f53" fmla="val 20240"/>
              <a:gd name="f54" fmla="val 3150"/>
              <a:gd name="f55" fmla="val 21060"/>
              <a:gd name="f56" fmla="val 4580"/>
              <a:gd name="f57" fmla="val 6220"/>
              <a:gd name="f58" fmla="val 6720"/>
              <a:gd name="f59" fmla="val 21000"/>
              <a:gd name="f60" fmla="val 7200"/>
              <a:gd name="f61" fmla="val 20830"/>
              <a:gd name="f62" fmla="val 7660"/>
              <a:gd name="f63" fmla="val 21310"/>
              <a:gd name="f64" fmla="val 8460"/>
              <a:gd name="f65" fmla="val 9450"/>
              <a:gd name="f66" fmla="val 10460"/>
              <a:gd name="f67" fmla="val 12750"/>
              <a:gd name="f68" fmla="val 20310"/>
              <a:gd name="f69" fmla="val 14680"/>
              <a:gd name="f70" fmla="val 18650"/>
              <a:gd name="f71" fmla="val 15010"/>
              <a:gd name="f72" fmla="val 17200"/>
              <a:gd name="f73" fmla="val 17370"/>
              <a:gd name="f74" fmla="val 18920"/>
              <a:gd name="f75" fmla="val 15770"/>
              <a:gd name="f76" fmla="val 15220"/>
              <a:gd name="f77" fmla="val 14700"/>
              <a:gd name="f78" fmla="val 18710"/>
              <a:gd name="f79" fmla="val 14240"/>
              <a:gd name="f80" fmla="val 18310"/>
              <a:gd name="f81" fmla="val 13820"/>
              <a:gd name="f82" fmla="val 12490"/>
              <a:gd name="f83" fmla="val 11000"/>
              <a:gd name="f84" fmla="val 9890"/>
              <a:gd name="f85" fmla="val 8840"/>
              <a:gd name="f86" fmla="val 20790"/>
              <a:gd name="f87" fmla="val 8210"/>
              <a:gd name="f88" fmla="val 19510"/>
              <a:gd name="f89" fmla="val 7620"/>
              <a:gd name="f90" fmla="val 20000"/>
              <a:gd name="f91" fmla="val 7930"/>
              <a:gd name="f92" fmla="val 20290"/>
              <a:gd name="f93" fmla="val 6240"/>
              <a:gd name="f94" fmla="val 4850"/>
              <a:gd name="f95" fmla="val 3570"/>
              <a:gd name="f96" fmla="val 19280"/>
              <a:gd name="f97" fmla="val 2900"/>
              <a:gd name="f98" fmla="val 17640"/>
              <a:gd name="f99" fmla="val 1300"/>
              <a:gd name="f100" fmla="val 17600"/>
              <a:gd name="f101" fmla="val 480"/>
              <a:gd name="f102" fmla="val 16300"/>
              <a:gd name="f103" fmla="val 14660"/>
              <a:gd name="f104" fmla="val 13900"/>
              <a:gd name="f105" fmla="val 13210"/>
              <a:gd name="f106" fmla="val 1070"/>
              <a:gd name="f107" fmla="val 12640"/>
              <a:gd name="f108" fmla="val 380"/>
              <a:gd name="f109" fmla="val 12160"/>
              <a:gd name="f110" fmla="val 10120"/>
              <a:gd name="f111" fmla="val 8590"/>
              <a:gd name="f112" fmla="val 840"/>
              <a:gd name="f113" fmla="val 7330"/>
              <a:gd name="f114" fmla="val 7410"/>
              <a:gd name="f115" fmla="val 2040"/>
              <a:gd name="f116" fmla="val 7690"/>
              <a:gd name="f117" fmla="val 2090"/>
              <a:gd name="f118" fmla="val 7920"/>
              <a:gd name="f119" fmla="val 2790"/>
              <a:gd name="f120" fmla="val 7480"/>
              <a:gd name="f121" fmla="val 3050"/>
              <a:gd name="f122" fmla="val 7670"/>
              <a:gd name="f123" fmla="val 3310"/>
              <a:gd name="f124" fmla="val 11130"/>
              <a:gd name="f125" fmla="val 1910"/>
              <a:gd name="f126" fmla="val 11080"/>
              <a:gd name="f127" fmla="val 2160"/>
              <a:gd name="f128" fmla="val 11030"/>
              <a:gd name="f129" fmla="val 2400"/>
              <a:gd name="f130" fmla="val 14720"/>
              <a:gd name="f131" fmla="val 1400"/>
              <a:gd name="f132" fmla="val 14640"/>
              <a:gd name="f133" fmla="val 1720"/>
              <a:gd name="f134" fmla="val 14540"/>
              <a:gd name="f135" fmla="val 2010"/>
              <a:gd name="f136" fmla="val 19130"/>
              <a:gd name="f137" fmla="val 2890"/>
              <a:gd name="f138" fmla="val 19230"/>
              <a:gd name="f139" fmla="val 3290"/>
              <a:gd name="f140" fmla="val 19190"/>
              <a:gd name="f141" fmla="val 3380"/>
              <a:gd name="f142" fmla="val 20660"/>
              <a:gd name="f143" fmla="val 8170"/>
              <a:gd name="f144" fmla="val 20430"/>
              <a:gd name="f145" fmla="val 8620"/>
              <a:gd name="f146" fmla="val 20110"/>
              <a:gd name="f147" fmla="val 8990"/>
              <a:gd name="f148" fmla="val 18660"/>
              <a:gd name="f149" fmla="val 18740"/>
              <a:gd name="f150" fmla="val 14200"/>
              <a:gd name="f151" fmla="val 18280"/>
              <a:gd name="f152" fmla="val 12200"/>
              <a:gd name="f153" fmla="val 17000"/>
              <a:gd name="f154" fmla="val 11450"/>
              <a:gd name="f155" fmla="val 14320"/>
              <a:gd name="f156" fmla="val 17980"/>
              <a:gd name="f157" fmla="val 14350"/>
              <a:gd name="f158" fmla="val 17680"/>
              <a:gd name="f159" fmla="val 14370"/>
              <a:gd name="f160" fmla="val 17360"/>
              <a:gd name="f161" fmla="val 8220"/>
              <a:gd name="f162" fmla="val 8060"/>
              <a:gd name="f163" fmla="val 19250"/>
              <a:gd name="f164" fmla="val 7960"/>
              <a:gd name="f165" fmla="val 18950"/>
              <a:gd name="f166" fmla="val 7860"/>
              <a:gd name="f167" fmla="val 18640"/>
              <a:gd name="f168" fmla="val 3090"/>
              <a:gd name="f169" fmla="val 3280"/>
              <a:gd name="f170" fmla="val 17540"/>
              <a:gd name="f171" fmla="val 3460"/>
              <a:gd name="f172" fmla="val 17450"/>
              <a:gd name="f173" fmla="val 12900"/>
              <a:gd name="f174" fmla="val 1780"/>
              <a:gd name="f175" fmla="val 13130"/>
              <a:gd name="f176" fmla="val 2330"/>
              <a:gd name="f177" fmla="val 13040"/>
              <a:gd name="f178" fmla="*/ 1800 1800 1"/>
              <a:gd name="f179" fmla="+- 0 0 23592960"/>
              <a:gd name="f180" fmla="val 1800"/>
              <a:gd name="f181" fmla="*/ 1200 1200 1"/>
              <a:gd name="f182" fmla="val 1200"/>
              <a:gd name="f183" fmla="*/ 700 700 1"/>
              <a:gd name="f184" fmla="val 700"/>
              <a:gd name="f185" fmla="val -2147483647"/>
              <a:gd name="f186" fmla="+- 0 0 -270"/>
              <a:gd name="f187" fmla="+- 0 0 180"/>
              <a:gd name="f188" fmla="+- 0 0 -90"/>
              <a:gd name="f189" fmla="+- 0 0 0"/>
              <a:gd name="f190" fmla="+- 0 0 -212"/>
              <a:gd name="f191" fmla="*/ f5 1 21600"/>
              <a:gd name="f192" fmla="*/ f6 1 21600"/>
              <a:gd name="f193" fmla="val f7"/>
              <a:gd name="f194" fmla="val f8"/>
              <a:gd name="f195" fmla="*/ 0 f9 1"/>
              <a:gd name="f196" fmla="*/ f7 f2 1"/>
              <a:gd name="f197" fmla="*/ f179 f2 1"/>
              <a:gd name="f198" fmla="pin -2147483647 f0 2147483647"/>
              <a:gd name="f199" fmla="pin -2147483647 f1 2147483647"/>
              <a:gd name="f200" fmla="*/ f186 f2 1"/>
              <a:gd name="f201" fmla="*/ f187 f2 1"/>
              <a:gd name="f202" fmla="*/ f188 f2 1"/>
              <a:gd name="f203" fmla="*/ f189 f2 1"/>
              <a:gd name="f204" fmla="*/ f190 f2 1"/>
              <a:gd name="f205" fmla="+- f194 0 f193"/>
              <a:gd name="f206" fmla="val f198"/>
              <a:gd name="f207" fmla="val f199"/>
              <a:gd name="f208" fmla="*/ f195 1 f4"/>
              <a:gd name="f209" fmla="*/ f196 1 f4"/>
              <a:gd name="f210" fmla="*/ f197 1 f4"/>
              <a:gd name="f211" fmla="*/ f198 f191 1"/>
              <a:gd name="f212" fmla="*/ f199 f192 1"/>
              <a:gd name="f213" fmla="*/ f200 1 f4"/>
              <a:gd name="f214" fmla="*/ f201 1 f4"/>
              <a:gd name="f215" fmla="*/ f202 1 f4"/>
              <a:gd name="f216" fmla="*/ f203 1 f4"/>
              <a:gd name="f217" fmla="*/ f204 1 f4"/>
              <a:gd name="f218" fmla="*/ f205 1 21600"/>
              <a:gd name="f219" fmla="+- f206 0 10800"/>
              <a:gd name="f220" fmla="+- f207 0 10800"/>
              <a:gd name="f221" fmla="+- 0 0 f208"/>
              <a:gd name="f222" fmla="+- f209 0 f3"/>
              <a:gd name="f223" fmla="+- f210 0 f3"/>
              <a:gd name="f224" fmla="+- f213 0 f3"/>
              <a:gd name="f225" fmla="+- f214 0 f3"/>
              <a:gd name="f226" fmla="+- f215 0 f3"/>
              <a:gd name="f227" fmla="+- f216 0 f3"/>
              <a:gd name="f228" fmla="*/ f206 f191 1"/>
              <a:gd name="f229" fmla="*/ f207 f192 1"/>
              <a:gd name="f230" fmla="+- f217 0 f3"/>
              <a:gd name="f231" fmla="*/ 3000 f218 1"/>
              <a:gd name="f232" fmla="*/ 17110 f218 1"/>
              <a:gd name="f233" fmla="*/ 17330 f218 1"/>
              <a:gd name="f234" fmla="*/ 3320 f218 1"/>
              <a:gd name="f235" fmla="*/ 0 f218 1"/>
              <a:gd name="f236" fmla="*/ 10800 f218 1"/>
              <a:gd name="f237" fmla="*/ 21600 f218 1"/>
              <a:gd name="f238" fmla="+- 0 0 f220"/>
              <a:gd name="f239" fmla="+- 0 0 f219"/>
              <a:gd name="f240" fmla="*/ f221 f2 1"/>
              <a:gd name="f241" fmla="+- f223 0 f222"/>
              <a:gd name="f242" fmla="+- 0 0 f238"/>
              <a:gd name="f243" fmla="+- 0 0 f239"/>
              <a:gd name="f244" fmla="*/ f240 1 f9"/>
              <a:gd name="f245" fmla="*/ f235 1 f218"/>
              <a:gd name="f246" fmla="*/ f236 1 f218"/>
              <a:gd name="f247" fmla="*/ f237 1 f218"/>
              <a:gd name="f248" fmla="*/ f231 1 f218"/>
              <a:gd name="f249" fmla="*/ f232 1 f218"/>
              <a:gd name="f250" fmla="*/ f234 1 f218"/>
              <a:gd name="f251" fmla="*/ f233 1 f218"/>
              <a:gd name="f252" fmla="+- 0 0 f242"/>
              <a:gd name="f253" fmla="+- 0 0 f243"/>
              <a:gd name="f254" fmla="+- f244 0 f3"/>
              <a:gd name="f255" fmla="*/ f248 f191 1"/>
              <a:gd name="f256" fmla="*/ f249 f191 1"/>
              <a:gd name="f257" fmla="*/ f251 f192 1"/>
              <a:gd name="f258" fmla="*/ f250 f192 1"/>
              <a:gd name="f259" fmla="*/ f245 f191 1"/>
              <a:gd name="f260" fmla="*/ f246 f192 1"/>
              <a:gd name="f261" fmla="*/ f246 f191 1"/>
              <a:gd name="f262" fmla="*/ f247 f192 1"/>
              <a:gd name="f263" fmla="*/ f247 f191 1"/>
              <a:gd name="f264" fmla="*/ f245 f192 1"/>
              <a:gd name="f265" fmla="at2 f252 f253"/>
              <a:gd name="f266" fmla="+- f254 f3 0"/>
              <a:gd name="f267" fmla="+- f265 f3 0"/>
              <a:gd name="f268" fmla="*/ f266 f9 1"/>
              <a:gd name="f269" fmla="*/ f267 f9 1"/>
              <a:gd name="f270" fmla="*/ f268 1 f2"/>
              <a:gd name="f271" fmla="*/ f269 1 f2"/>
              <a:gd name="f272" fmla="+- 0 0 f270"/>
              <a:gd name="f273" fmla="+- 0 0 f271"/>
              <a:gd name="f274" fmla="+- 0 0 f272"/>
              <a:gd name="f275" fmla="val f273"/>
              <a:gd name="f276" fmla="*/ f274 f2 1"/>
              <a:gd name="f277" fmla="+- 0 0 f275"/>
              <a:gd name="f278" fmla="*/ f276 1 f9"/>
              <a:gd name="f279" fmla="*/ f277 f2 1"/>
              <a:gd name="f280" fmla="+- f278 0 f3"/>
              <a:gd name="f281" fmla="*/ f279 1 f9"/>
              <a:gd name="f282" fmla="cos 1 f280"/>
              <a:gd name="f283" fmla="sin 1 f280"/>
              <a:gd name="f284" fmla="+- f281 0 f3"/>
              <a:gd name="f285" fmla="+- 0 0 f282"/>
              <a:gd name="f286" fmla="+- 0 0 f283"/>
              <a:gd name="f287" fmla="+- 0 0 f285"/>
              <a:gd name="f288" fmla="+- 0 0 f286"/>
              <a:gd name="f289" fmla="+- f284 f3 0"/>
              <a:gd name="f290" fmla="val f287"/>
              <a:gd name="f291" fmla="val f288"/>
              <a:gd name="f292" fmla="*/ f289 f9 1"/>
              <a:gd name="f293" fmla="+- 0 0 f290"/>
              <a:gd name="f294" fmla="+- 0 0 f291"/>
              <a:gd name="f295" fmla="*/ f292 1 f2"/>
              <a:gd name="f296" fmla="*/ 1800 f293 1"/>
              <a:gd name="f297" fmla="*/ 1800 f294 1"/>
              <a:gd name="f298" fmla="*/ 1200 f293 1"/>
              <a:gd name="f299" fmla="*/ 1200 f294 1"/>
              <a:gd name="f300" fmla="*/ 700 f293 1"/>
              <a:gd name="f301" fmla="*/ 700 f294 1"/>
              <a:gd name="f302" fmla="+- 0 0 f295"/>
              <a:gd name="f303" fmla="*/ f296 f296 1"/>
              <a:gd name="f304" fmla="*/ f297 f297 1"/>
              <a:gd name="f305" fmla="*/ f298 f298 1"/>
              <a:gd name="f306" fmla="*/ f299 f299 1"/>
              <a:gd name="f307" fmla="*/ f300 f300 1"/>
              <a:gd name="f308" fmla="*/ f301 f301 1"/>
              <a:gd name="f309" fmla="+- 0 0 f302"/>
              <a:gd name="f310" fmla="+- f303 f304 0"/>
              <a:gd name="f311" fmla="+- f305 f306 0"/>
              <a:gd name="f312" fmla="+- f307 f308 0"/>
              <a:gd name="f313" fmla="*/ f309 f2 1"/>
              <a:gd name="f314" fmla="sqrt f310"/>
              <a:gd name="f315" fmla="sqrt f311"/>
              <a:gd name="f316" fmla="sqrt f312"/>
              <a:gd name="f317" fmla="*/ f313 1 f9"/>
              <a:gd name="f318" fmla="*/ f178 1 f314"/>
              <a:gd name="f319" fmla="*/ f181 1 f315"/>
              <a:gd name="f320" fmla="*/ f183 1 f316"/>
              <a:gd name="f321" fmla="+- f317 0 f3"/>
              <a:gd name="f322" fmla="*/ f293 f318 1"/>
              <a:gd name="f323" fmla="*/ f294 f318 1"/>
              <a:gd name="f324" fmla="*/ f293 f319 1"/>
              <a:gd name="f325" fmla="*/ f294 f319 1"/>
              <a:gd name="f326" fmla="*/ f293 f320 1"/>
              <a:gd name="f327" fmla="*/ f294 f320 1"/>
              <a:gd name="f328" fmla="sin 1 f321"/>
              <a:gd name="f329" fmla="cos 1 f321"/>
              <a:gd name="f330" fmla="+- f206 0 f326"/>
              <a:gd name="f331" fmla="+- f207 0 f327"/>
              <a:gd name="f332" fmla="+- 0 0 f328"/>
              <a:gd name="f333" fmla="+- 0 0 f329"/>
              <a:gd name="f334" fmla="+- 0 0 f332"/>
              <a:gd name="f335" fmla="+- 0 0 f333"/>
              <a:gd name="f336" fmla="val f334"/>
              <a:gd name="f337" fmla="val f335"/>
              <a:gd name="f338" fmla="+- 0 0 f336"/>
              <a:gd name="f339" fmla="+- 0 0 f337"/>
              <a:gd name="f340" fmla="*/ 10800 f338 1"/>
              <a:gd name="f341" fmla="*/ 10800 f339 1"/>
              <a:gd name="f342" fmla="+- f340 10800 0"/>
              <a:gd name="f343" fmla="+- f341 10800 0"/>
              <a:gd name="f344" fmla="*/ f340 1 12"/>
              <a:gd name="f345" fmla="*/ f341 1 12"/>
              <a:gd name="f346" fmla="+- f206 0 f342"/>
              <a:gd name="f347" fmla="+- f207 0 f343"/>
              <a:gd name="f348" fmla="*/ f346 1 3"/>
              <a:gd name="f349" fmla="*/ f347 1 3"/>
              <a:gd name="f350" fmla="*/ f346 2 1"/>
              <a:gd name="f351" fmla="*/ f347 2 1"/>
              <a:gd name="f352" fmla="*/ f350 1 3"/>
              <a:gd name="f353" fmla="*/ f351 1 3"/>
              <a:gd name="f354" fmla="+- f348 f342 0"/>
              <a:gd name="f355" fmla="+- f349 f343 0"/>
              <a:gd name="f356" fmla="+- f354 0 f344"/>
              <a:gd name="f357" fmla="+- f355 0 f345"/>
              <a:gd name="f358" fmla="+- f352 f342 0"/>
              <a:gd name="f359" fmla="+- f353 f343 0"/>
              <a:gd name="f360" fmla="+- f356 0 f322"/>
              <a:gd name="f361" fmla="+- f357 0 f323"/>
              <a:gd name="f362" fmla="+- f358 0 f324"/>
              <a:gd name="f363" fmla="+- f359 0 f325"/>
            </a:gdLst>
            <a:ahLst>
              <a:ahXY gdRefX="f0" minX="f185" maxX="f10" gdRefY="f1" minY="f185" maxY="f10">
                <a:pos x="f211" y="f21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24">
                <a:pos x="f259" y="f260"/>
              </a:cxn>
              <a:cxn ang="f225">
                <a:pos x="f261" y="f262"/>
              </a:cxn>
              <a:cxn ang="f226">
                <a:pos x="f263" y="f260"/>
              </a:cxn>
              <a:cxn ang="f227">
                <a:pos x="f261" y="f264"/>
              </a:cxn>
              <a:cxn ang="f230">
                <a:pos x="f228" y="f229"/>
              </a:cxn>
            </a:cxnLst>
            <a:rect l="f255" t="f258" r="f256" b="f257"/>
            <a:pathLst>
              <a:path w="21600" h="21600">
                <a:moveTo>
                  <a:pt x="f11" y="f12"/>
                </a:moveTo>
                <a:cubicBezTo>
                  <a:pt x="f13" y="f14"/>
                  <a:pt x="f15" y="f16"/>
                  <a:pt x="f17" y="f16"/>
                </a:cubicBezTo>
                <a:cubicBezTo>
                  <a:pt x="f18" y="f19"/>
                  <a:pt x="f20" y="f21"/>
                  <a:pt x="f22" y="f23"/>
                </a:cubicBezTo>
                <a:cubicBezTo>
                  <a:pt x="f24" y="f25"/>
                  <a:pt x="f26" y="f27"/>
                  <a:pt x="f28" y="f27"/>
                </a:cubicBezTo>
                <a:cubicBezTo>
                  <a:pt x="f29" y="f30"/>
                  <a:pt x="f31" y="f32"/>
                  <a:pt x="f33" y="f34"/>
                </a:cubicBezTo>
                <a:cubicBezTo>
                  <a:pt x="f35" y="f36"/>
                  <a:pt x="f37" y="f7"/>
                  <a:pt x="f38" y="f7"/>
                </a:cubicBezTo>
                <a:cubicBezTo>
                  <a:pt x="f39" y="f7"/>
                  <a:pt x="f40" y="f41"/>
                  <a:pt x="f42" y="f43"/>
                </a:cubicBezTo>
                <a:cubicBezTo>
                  <a:pt x="f44" y="f45"/>
                  <a:pt x="f46" y="f7"/>
                  <a:pt x="f47" y="f7"/>
                </a:cubicBezTo>
                <a:cubicBezTo>
                  <a:pt x="f48" y="f7"/>
                  <a:pt x="f49" y="f50"/>
                  <a:pt x="f51" y="f52"/>
                </a:cubicBezTo>
                <a:cubicBezTo>
                  <a:pt x="f53" y="f54"/>
                  <a:pt x="f55" y="f56"/>
                  <a:pt x="f55" y="f57"/>
                </a:cubicBezTo>
                <a:cubicBezTo>
                  <a:pt x="f55" y="f58"/>
                  <a:pt x="f59" y="f60"/>
                  <a:pt x="f61" y="f62"/>
                </a:cubicBezTo>
                <a:cubicBezTo>
                  <a:pt x="f63" y="f64"/>
                  <a:pt x="f8" y="f65"/>
                  <a:pt x="f8" y="f66"/>
                </a:cubicBezTo>
                <a:cubicBezTo>
                  <a:pt x="f8" y="f67"/>
                  <a:pt x="f68" y="f69"/>
                  <a:pt x="f70" y="f71"/>
                </a:cubicBezTo>
                <a:cubicBezTo>
                  <a:pt x="f70" y="f72"/>
                  <a:pt x="f73" y="f74"/>
                  <a:pt x="f75" y="f74"/>
                </a:cubicBezTo>
                <a:cubicBezTo>
                  <a:pt x="f76" y="f74"/>
                  <a:pt x="f77" y="f78"/>
                  <a:pt x="f79" y="f80"/>
                </a:cubicBezTo>
                <a:cubicBezTo>
                  <a:pt x="f81" y="f53"/>
                  <a:pt x="f82" y="f8"/>
                  <a:pt x="f83" y="f8"/>
                </a:cubicBezTo>
                <a:cubicBezTo>
                  <a:pt x="f84" y="f8"/>
                  <a:pt x="f85" y="f86"/>
                  <a:pt x="f87" y="f88"/>
                </a:cubicBezTo>
                <a:cubicBezTo>
                  <a:pt x="f89" y="f90"/>
                  <a:pt x="f91" y="f92"/>
                  <a:pt x="f93" y="f92"/>
                </a:cubicBezTo>
                <a:cubicBezTo>
                  <a:pt x="f94" y="f92"/>
                  <a:pt x="f95" y="f96"/>
                  <a:pt x="f97" y="f98"/>
                </a:cubicBezTo>
                <a:cubicBezTo>
                  <a:pt x="f99" y="f100"/>
                  <a:pt x="f101" y="f102"/>
                  <a:pt x="f101" y="f103"/>
                </a:cubicBezTo>
                <a:cubicBezTo>
                  <a:pt x="f101" y="f104"/>
                  <a:pt x="f30" y="f105"/>
                  <a:pt x="f106" y="f107"/>
                </a:cubicBezTo>
                <a:cubicBezTo>
                  <a:pt x="f108" y="f109"/>
                  <a:pt x="f7" y="f33"/>
                  <a:pt x="f7" y="f110"/>
                </a:cubicBezTo>
                <a:cubicBezTo>
                  <a:pt x="f7" y="f111"/>
                  <a:pt x="f112" y="f113"/>
                  <a:pt x="f11" y="f12"/>
                </a:cubicBezTo>
                <a:close/>
              </a:path>
              <a:path w="21600" h="21600" fill="none">
                <a:moveTo>
                  <a:pt x="f11" y="f12"/>
                </a:moveTo>
                <a:cubicBezTo>
                  <a:pt x="f19" y="f114"/>
                  <a:pt x="f115" y="f116"/>
                  <a:pt x="f117" y="f118"/>
                </a:cubicBezTo>
              </a:path>
              <a:path w="21600" h="21600" fill="none">
                <a:moveTo>
                  <a:pt x="f22" y="f23"/>
                </a:moveTo>
                <a:cubicBezTo>
                  <a:pt x="f60" y="f119"/>
                  <a:pt x="f120" y="f121"/>
                  <a:pt x="f122" y="f123"/>
                </a:cubicBezTo>
              </a:path>
              <a:path w="21600" h="21600" fill="none">
                <a:moveTo>
                  <a:pt x="f33" y="f34"/>
                </a:moveTo>
                <a:cubicBezTo>
                  <a:pt x="f124" y="f125"/>
                  <a:pt x="f126" y="f127"/>
                  <a:pt x="f128" y="f129"/>
                </a:cubicBezTo>
              </a:path>
              <a:path w="21600" h="21600" fill="none">
                <a:moveTo>
                  <a:pt x="f42" y="f43"/>
                </a:moveTo>
                <a:cubicBezTo>
                  <a:pt x="f130" y="f131"/>
                  <a:pt x="f132" y="f133"/>
                  <a:pt x="f134" y="f135"/>
                </a:cubicBezTo>
              </a:path>
              <a:path w="21600" h="21600" fill="none">
                <a:moveTo>
                  <a:pt x="f51" y="f52"/>
                </a:moveTo>
                <a:cubicBezTo>
                  <a:pt x="f136" y="f137"/>
                  <a:pt x="f138" y="f139"/>
                  <a:pt x="f140" y="f141"/>
                </a:cubicBezTo>
              </a:path>
              <a:path w="21600" h="21600" fill="none">
                <a:moveTo>
                  <a:pt x="f61" y="f62"/>
                </a:moveTo>
                <a:cubicBezTo>
                  <a:pt x="f142" y="f143"/>
                  <a:pt x="f144" y="f145"/>
                  <a:pt x="f146" y="f147"/>
                </a:cubicBezTo>
              </a:path>
              <a:path w="21600" h="21600" fill="none">
                <a:moveTo>
                  <a:pt x="f148" y="f71"/>
                </a:moveTo>
                <a:cubicBezTo>
                  <a:pt x="f149" y="f150"/>
                  <a:pt x="f151" y="f152"/>
                  <a:pt x="f153" y="f154"/>
                </a:cubicBezTo>
              </a:path>
              <a:path w="21600" h="21600" fill="none">
                <a:moveTo>
                  <a:pt x="f79" y="f80"/>
                </a:moveTo>
                <a:cubicBezTo>
                  <a:pt x="f155" y="f156"/>
                  <a:pt x="f157" y="f158"/>
                  <a:pt x="f159" y="f160"/>
                </a:cubicBezTo>
              </a:path>
              <a:path w="21600" h="21600" fill="none">
                <a:moveTo>
                  <a:pt x="f161" y="f88"/>
                </a:moveTo>
                <a:cubicBezTo>
                  <a:pt x="f162" y="f163"/>
                  <a:pt x="f164" y="f165"/>
                  <a:pt x="f166" y="f167"/>
                </a:cubicBezTo>
              </a:path>
              <a:path w="21600" h="21600" fill="none">
                <a:moveTo>
                  <a:pt x="f97" y="f98"/>
                </a:moveTo>
                <a:cubicBezTo>
                  <a:pt x="f168" y="f100"/>
                  <a:pt x="f169" y="f170"/>
                  <a:pt x="f171" y="f172"/>
                </a:cubicBezTo>
              </a:path>
              <a:path w="21600" h="21600" fill="none">
                <a:moveTo>
                  <a:pt x="f106" y="f107"/>
                </a:moveTo>
                <a:cubicBezTo>
                  <a:pt x="f131" y="f173"/>
                  <a:pt x="f174" y="f175"/>
                  <a:pt x="f176" y="f177"/>
                </a:cubicBezTo>
              </a:path>
              <a:path w="21600" h="21600">
                <a:moveTo>
                  <a:pt x="f360" y="f361"/>
                </a:moveTo>
                <a:arcTo wR="f180" hR="f180" stAng="f222" swAng="f241"/>
                <a:close/>
              </a:path>
              <a:path w="21600" h="21600">
                <a:moveTo>
                  <a:pt x="f362" y="f363"/>
                </a:moveTo>
                <a:arcTo wR="f182" hR="f182" stAng="f222" swAng="f241"/>
                <a:close/>
              </a:path>
              <a:path w="21600" h="21600">
                <a:moveTo>
                  <a:pt x="f330" y="f331"/>
                </a:moveTo>
                <a:arcTo wR="f184" hR="f184" stAng="f222" swAng="f241"/>
                <a:close/>
              </a:path>
            </a:pathLst>
          </a:custGeom>
          <a:solidFill>
            <a:srgbClr val="00C6BB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i="0" u="none" strike="noStrike" kern="1200" cap="none" spc="0" baseline="0">
                <a:solidFill>
                  <a:srgbClr val="FFFFFF"/>
                </a:solidFill>
                <a:uFillTx/>
                <a:latin typeface="Arial" pitchFamily="34"/>
                <a:cs typeface="Arial" pitchFamily="34"/>
              </a:rPr>
              <a:t>VMKScreen!!!</a:t>
            </a:r>
            <a:endParaRPr lang="bg-BG" sz="2000" b="1" i="0" u="none" strike="noStrike" kern="1200" cap="none" spc="0" baseline="0">
              <a:solidFill>
                <a:srgbClr val="FFFFFF"/>
              </a:solidFill>
              <a:uFillTx/>
              <a:latin typeface="Arial" pitchFamily="34"/>
              <a:cs typeface="Arial" pitchFamily="34"/>
            </a:endParaRPr>
          </a:p>
        </p:txBody>
      </p:sp>
      <p:grpSp>
        <p:nvGrpSpPr>
          <p:cNvPr id="8" name="Group 14"/>
          <p:cNvGrpSpPr/>
          <p:nvPr/>
        </p:nvGrpSpPr>
        <p:grpSpPr>
          <a:xfrm>
            <a:off x="5633863" y="3631348"/>
            <a:ext cx="3357795" cy="2130359"/>
            <a:chOff x="5633863" y="3631348"/>
            <a:chExt cx="3357795" cy="2130359"/>
          </a:xfrm>
        </p:grpSpPr>
        <p:sp>
          <p:nvSpPr>
            <p:cNvPr id="9" name="Lightning Bolt 6"/>
            <p:cNvSpPr/>
            <p:nvPr/>
          </p:nvSpPr>
          <p:spPr>
            <a:xfrm rot="1630198" flipH="1">
              <a:off x="5633863" y="3631348"/>
              <a:ext cx="3357795" cy="2130359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21600"/>
                <a:gd name="f7" fmla="val 8472"/>
                <a:gd name="f8" fmla="val 12860"/>
                <a:gd name="f9" fmla="val 6080"/>
                <a:gd name="f10" fmla="val 11050"/>
                <a:gd name="f11" fmla="val 6797"/>
                <a:gd name="f12" fmla="val 16577"/>
                <a:gd name="f13" fmla="val 12007"/>
                <a:gd name="f14" fmla="val 14767"/>
                <a:gd name="f15" fmla="val 12877"/>
                <a:gd name="f16" fmla="val 10012"/>
                <a:gd name="f17" fmla="val 14915"/>
                <a:gd name="f18" fmla="val 12222"/>
                <a:gd name="f19" fmla="val 13987"/>
                <a:gd name="f20" fmla="val 5022"/>
                <a:gd name="f21" fmla="val 9705"/>
                <a:gd name="f22" fmla="val 7602"/>
                <a:gd name="f23" fmla="val 8382"/>
                <a:gd name="f24" fmla="val 3890"/>
                <a:gd name="f25" fmla="+- 0 0 -360"/>
                <a:gd name="f26" fmla="+- 0 0 -270"/>
                <a:gd name="f27" fmla="+- 0 0 -180"/>
                <a:gd name="f28" fmla="+- 0 0 -90"/>
                <a:gd name="f29" fmla="*/ f3 1 21600"/>
                <a:gd name="f30" fmla="*/ f4 1 21600"/>
                <a:gd name="f31" fmla="+- f6 0 f5"/>
                <a:gd name="f32" fmla="*/ f25 f0 1"/>
                <a:gd name="f33" fmla="*/ f26 f0 1"/>
                <a:gd name="f34" fmla="*/ f27 f0 1"/>
                <a:gd name="f35" fmla="*/ f28 f0 1"/>
                <a:gd name="f36" fmla="*/ f31 1 21600"/>
                <a:gd name="f37" fmla="*/ f31 5022 1"/>
                <a:gd name="f38" fmla="*/ f31 8472 1"/>
                <a:gd name="f39" fmla="*/ f31 8757 1"/>
                <a:gd name="f40" fmla="*/ f31 10012 1"/>
                <a:gd name="f41" fmla="*/ f31 12860 1"/>
                <a:gd name="f42" fmla="*/ f31 13917 1"/>
                <a:gd name="f43" fmla="*/ f31 16577 1"/>
                <a:gd name="f44" fmla="*/ f31 3890 1"/>
                <a:gd name="f45" fmla="*/ f31 6080 1"/>
                <a:gd name="f46" fmla="*/ f31 7437 1"/>
                <a:gd name="f47" fmla="*/ f31 9705 1"/>
                <a:gd name="f48" fmla="*/ f31 12007 1"/>
                <a:gd name="f49" fmla="*/ f31 14277 1"/>
                <a:gd name="f50" fmla="*/ f31 14915 1"/>
                <a:gd name="f51" fmla="*/ f32 1 f2"/>
                <a:gd name="f52" fmla="*/ f33 1 f2"/>
                <a:gd name="f53" fmla="*/ f34 1 f2"/>
                <a:gd name="f54" fmla="*/ f35 1 f2"/>
                <a:gd name="f55" fmla="*/ f37 1 21600"/>
                <a:gd name="f56" fmla="*/ f38 1 21600"/>
                <a:gd name="f57" fmla="*/ f39 1 21600"/>
                <a:gd name="f58" fmla="*/ f40 1 21600"/>
                <a:gd name="f59" fmla="*/ f41 1 21600"/>
                <a:gd name="f60" fmla="*/ f42 1 21600"/>
                <a:gd name="f61" fmla="*/ f43 1 21600"/>
                <a:gd name="f62" fmla="*/ f44 1 21600"/>
                <a:gd name="f63" fmla="*/ f45 1 21600"/>
                <a:gd name="f64" fmla="*/ f46 1 21600"/>
                <a:gd name="f65" fmla="*/ f47 1 21600"/>
                <a:gd name="f66" fmla="*/ f48 1 21600"/>
                <a:gd name="f67" fmla="*/ f49 1 21600"/>
                <a:gd name="f68" fmla="*/ f50 1 21600"/>
                <a:gd name="f69" fmla="*/ f5 1 f36"/>
                <a:gd name="f70" fmla="*/ f6 1 f36"/>
                <a:gd name="f71" fmla="+- f51 0 f1"/>
                <a:gd name="f72" fmla="+- f52 0 f1"/>
                <a:gd name="f73" fmla="+- f53 0 f1"/>
                <a:gd name="f74" fmla="+- f54 0 f1"/>
                <a:gd name="f75" fmla="*/ f56 1 f36"/>
                <a:gd name="f76" fmla="*/ f62 1 f36"/>
                <a:gd name="f77" fmla="*/ f55 1 f36"/>
                <a:gd name="f78" fmla="*/ f65 1 f36"/>
                <a:gd name="f79" fmla="*/ f58 1 f36"/>
                <a:gd name="f80" fmla="*/ f68 1 f36"/>
                <a:gd name="f81" fmla="*/ f61 1 f36"/>
                <a:gd name="f82" fmla="*/ f66 1 f36"/>
                <a:gd name="f83" fmla="*/ f59 1 f36"/>
                <a:gd name="f84" fmla="*/ f63 1 f36"/>
                <a:gd name="f85" fmla="*/ f57 1 f36"/>
                <a:gd name="f86" fmla="*/ f60 1 f36"/>
                <a:gd name="f87" fmla="*/ f64 1 f36"/>
                <a:gd name="f88" fmla="*/ f67 1 f36"/>
                <a:gd name="f89" fmla="*/ f69 f30 1"/>
                <a:gd name="f90" fmla="*/ f69 f29 1"/>
                <a:gd name="f91" fmla="*/ f70 f29 1"/>
                <a:gd name="f92" fmla="*/ f70 f30 1"/>
                <a:gd name="f93" fmla="*/ f85 f29 1"/>
                <a:gd name="f94" fmla="*/ f86 f29 1"/>
                <a:gd name="f95" fmla="*/ f88 f30 1"/>
                <a:gd name="f96" fmla="*/ f87 f30 1"/>
                <a:gd name="f97" fmla="*/ f75 f29 1"/>
                <a:gd name="f98" fmla="*/ f76 f30 1"/>
                <a:gd name="f99" fmla="*/ f77 f29 1"/>
                <a:gd name="f100" fmla="*/ f78 f30 1"/>
                <a:gd name="f101" fmla="*/ f79 f29 1"/>
                <a:gd name="f102" fmla="*/ f80 f30 1"/>
                <a:gd name="f103" fmla="*/ f81 f29 1"/>
                <a:gd name="f104" fmla="*/ f82 f30 1"/>
                <a:gd name="f105" fmla="*/ f83 f29 1"/>
                <a:gd name="f106" fmla="*/ f84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1">
                  <a:pos x="f97" y="f89"/>
                </a:cxn>
                <a:cxn ang="f71">
                  <a:pos x="f90" y="f98"/>
                </a:cxn>
                <a:cxn ang="f72">
                  <a:pos x="f99" y="f100"/>
                </a:cxn>
                <a:cxn ang="f72">
                  <a:pos x="f101" y="f102"/>
                </a:cxn>
                <a:cxn ang="f73">
                  <a:pos x="f91" y="f92"/>
                </a:cxn>
                <a:cxn ang="f74">
                  <a:pos x="f103" y="f104"/>
                </a:cxn>
                <a:cxn ang="f74">
                  <a:pos x="f105" y="f106"/>
                </a:cxn>
              </a:cxnLst>
              <a:rect l="f93" t="f96" r="f94" b="f95"/>
              <a:pathLst>
                <a:path w="21600" h="21600">
                  <a:moveTo>
                    <a:pt x="f7" y="f5"/>
                  </a:moveTo>
                  <a:lnTo>
                    <a:pt x="f8" y="f9"/>
                  </a:lnTo>
                  <a:lnTo>
                    <a:pt x="f10" y="f11"/>
                  </a:lnTo>
                  <a:lnTo>
                    <a:pt x="f12" y="f13"/>
                  </a:lnTo>
                  <a:lnTo>
                    <a:pt x="f14" y="f15"/>
                  </a:lnTo>
                  <a:lnTo>
                    <a:pt x="f6" y="f6"/>
                  </a:lnTo>
                  <a:lnTo>
                    <a:pt x="f16" y="f17"/>
                  </a:lnTo>
                  <a:lnTo>
                    <a:pt x="f18" y="f19"/>
                  </a:lnTo>
                  <a:lnTo>
                    <a:pt x="f20" y="f21"/>
                  </a:lnTo>
                  <a:lnTo>
                    <a:pt x="f22" y="f23"/>
                  </a:lnTo>
                  <a:lnTo>
                    <a:pt x="f5" y="f24"/>
                  </a:lnTo>
                  <a:close/>
                </a:path>
              </a:pathLst>
            </a:custGeom>
            <a:solidFill>
              <a:srgbClr val="548235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bg-BG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449107" y="4427497"/>
              <a:ext cx="1766767" cy="538060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cap="flat">
              <a:noFill/>
            </a:ln>
          </p:spPr>
          <p:txBody>
            <a:bodyPr vert="horz" wrap="none" lIns="91440" tIns="45720" rIns="91440" bIns="45720" anchor="t" anchorCtr="0" compatLnSpc="1">
              <a:sp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GB" sz="2000" b="1" i="0" u="none" strike="noStrike" kern="1200" cap="none" spc="0" baseline="0">
                  <a:solidFill>
                    <a:srgbClr val="FFFFFF"/>
                  </a:solidFill>
                  <a:uFillTx/>
                  <a:latin typeface="Arial" pitchFamily="34"/>
                  <a:cs typeface="Arial" pitchFamily="34"/>
                </a:rPr>
                <a:t>MALWARE</a:t>
              </a:r>
              <a:endParaRPr lang="bg-BG" sz="2000" b="1" i="0" u="none" strike="noStrike" kern="1200" cap="none" spc="0" baseline="0">
                <a:solidFill>
                  <a:srgbClr val="FFFFFF"/>
                </a:solidFill>
                <a:uFillTx/>
                <a:latin typeface="Arial" pitchFamily="34"/>
                <a:cs typeface="Arial" pitchFamily="34"/>
              </a:endParaRPr>
            </a:p>
          </p:txBody>
        </p:sp>
      </p:grpSp>
      <p:grpSp>
        <p:nvGrpSpPr>
          <p:cNvPr id="11" name="Group 15"/>
          <p:cNvGrpSpPr/>
          <p:nvPr/>
        </p:nvGrpSpPr>
        <p:grpSpPr>
          <a:xfrm>
            <a:off x="4107019" y="3372391"/>
            <a:ext cx="1716410" cy="2234270"/>
            <a:chOff x="4107019" y="3372391"/>
            <a:chExt cx="1716410" cy="2234270"/>
          </a:xfrm>
        </p:grpSpPr>
        <p:sp>
          <p:nvSpPr>
            <p:cNvPr id="12" name="Arrow: Right 12"/>
            <p:cNvSpPr/>
            <p:nvPr/>
          </p:nvSpPr>
          <p:spPr>
            <a:xfrm rot="3844226">
              <a:off x="4107915" y="3371495"/>
              <a:ext cx="778209" cy="780001"/>
            </a:xfrm>
            <a:custGeom>
              <a:avLst>
                <a:gd name="f0" fmla="val 10800"/>
                <a:gd name="f1" fmla="val 5400"/>
              </a:avLst>
              <a:gdLst>
                <a:gd name="f2" fmla="val 10800000"/>
                <a:gd name="f3" fmla="val 5400000"/>
                <a:gd name="f4" fmla="val 180"/>
                <a:gd name="f5" fmla="val w"/>
                <a:gd name="f6" fmla="val h"/>
                <a:gd name="f7" fmla="val 0"/>
                <a:gd name="f8" fmla="val 21600"/>
                <a:gd name="f9" fmla="val 10800"/>
                <a:gd name="f10" fmla="+- 0 0 0"/>
                <a:gd name="f11" fmla="+- 0 0 180"/>
                <a:gd name="f12" fmla="*/ f5 1 21600"/>
                <a:gd name="f13" fmla="*/ f6 1 21600"/>
                <a:gd name="f14" fmla="val f7"/>
                <a:gd name="f15" fmla="val f8"/>
                <a:gd name="f16" fmla="pin 0 f0 21600"/>
                <a:gd name="f17" fmla="pin 0 f1 10800"/>
                <a:gd name="f18" fmla="*/ f10 f2 1"/>
                <a:gd name="f19" fmla="*/ f11 f2 1"/>
                <a:gd name="f20" fmla="+- f15 0 f14"/>
                <a:gd name="f21" fmla="val f16"/>
                <a:gd name="f22" fmla="val f17"/>
                <a:gd name="f23" fmla="*/ f16 f12 1"/>
                <a:gd name="f24" fmla="*/ f17 f13 1"/>
                <a:gd name="f25" fmla="*/ f18 1 f4"/>
                <a:gd name="f26" fmla="*/ f19 1 f4"/>
                <a:gd name="f27" fmla="*/ f20 1 21600"/>
                <a:gd name="f28" fmla="+- 21600 0 f22"/>
                <a:gd name="f29" fmla="+- 21600 0 f21"/>
                <a:gd name="f30" fmla="*/ f22 f13 1"/>
                <a:gd name="f31" fmla="*/ f21 f12 1"/>
                <a:gd name="f32" fmla="+- f25 0 f3"/>
                <a:gd name="f33" fmla="+- f26 0 f3"/>
                <a:gd name="f34" fmla="*/ 0 f27 1"/>
                <a:gd name="f35" fmla="*/ 21600 f27 1"/>
                <a:gd name="f36" fmla="*/ f29 f22 1"/>
                <a:gd name="f37" fmla="*/ f28 f13 1"/>
                <a:gd name="f38" fmla="*/ f36 1 10800"/>
                <a:gd name="f39" fmla="*/ f34 1 f27"/>
                <a:gd name="f40" fmla="*/ f35 1 f27"/>
                <a:gd name="f41" fmla="+- f21 f38 0"/>
                <a:gd name="f42" fmla="*/ f39 f12 1"/>
                <a:gd name="f43" fmla="*/ f39 f13 1"/>
                <a:gd name="f44" fmla="*/ f40 f13 1"/>
                <a:gd name="f45" fmla="*/ f41 f12 1"/>
              </a:gdLst>
              <a:ahLst>
                <a:ahXY gdRefX="f0" minX="f7" maxX="f8" gdRefY="f1" minY="f7" maxY="f9">
                  <a:pos x="f23" y="f24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31" y="f43"/>
                </a:cxn>
                <a:cxn ang="f33">
                  <a:pos x="f31" y="f44"/>
                </a:cxn>
              </a:cxnLst>
              <a:rect l="f42" t="f30" r="f45" b="f37"/>
              <a:pathLst>
                <a:path w="21600" h="21600">
                  <a:moveTo>
                    <a:pt x="f7" y="f22"/>
                  </a:moveTo>
                  <a:lnTo>
                    <a:pt x="f21" y="f22"/>
                  </a:lnTo>
                  <a:lnTo>
                    <a:pt x="f21" y="f7"/>
                  </a:lnTo>
                  <a:lnTo>
                    <a:pt x="f8" y="f9"/>
                  </a:lnTo>
                  <a:lnTo>
                    <a:pt x="f21" y="f8"/>
                  </a:lnTo>
                  <a:lnTo>
                    <a:pt x="f21" y="f28"/>
                  </a:lnTo>
                  <a:lnTo>
                    <a:pt x="f7" y="f28"/>
                  </a:lnTo>
                  <a:close/>
                </a:path>
              </a:pathLst>
            </a:custGeom>
            <a:solidFill>
              <a:srgbClr val="7C7C7C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bg-BG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3" name="&quot;Not Allowed&quot; Symbol 13"/>
            <p:cNvSpPr/>
            <p:nvPr/>
          </p:nvSpPr>
          <p:spPr>
            <a:xfrm>
              <a:off x="4296180" y="4079412"/>
              <a:ext cx="1527249" cy="1527249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*/ 0 0 1"/>
                <a:gd name="f10" fmla="+- 0 0 10800000"/>
                <a:gd name="f11" fmla="val 18750"/>
                <a:gd name="f12" fmla="+- 0 0 -360"/>
                <a:gd name="f13" fmla="+- 0 0 -180"/>
                <a:gd name="f14" fmla="abs f4"/>
                <a:gd name="f15" fmla="abs f5"/>
                <a:gd name="f16" fmla="abs f6"/>
                <a:gd name="f17" fmla="+- 2700000 f2 0"/>
                <a:gd name="f18" fmla="*/ f12 f1 1"/>
                <a:gd name="f19" fmla="*/ f13 f1 1"/>
                <a:gd name="f20" fmla="?: f14 f4 1"/>
                <a:gd name="f21" fmla="?: f15 f5 1"/>
                <a:gd name="f22" fmla="?: f16 f6 1"/>
                <a:gd name="f23" fmla="+- f17 0 f2"/>
                <a:gd name="f24" fmla="*/ f18 1 f3"/>
                <a:gd name="f25" fmla="*/ f19 1 f3"/>
                <a:gd name="f26" fmla="*/ f20 1 21600"/>
                <a:gd name="f27" fmla="*/ f21 1 21600"/>
                <a:gd name="f28" fmla="*/ 21600 f20 1"/>
                <a:gd name="f29" fmla="*/ 21600 f21 1"/>
                <a:gd name="f30" fmla="+- f23 f2 0"/>
                <a:gd name="f31" fmla="+- f24 0 f2"/>
                <a:gd name="f32" fmla="+- f25 0 f2"/>
                <a:gd name="f33" fmla="min f27 f26"/>
                <a:gd name="f34" fmla="*/ f28 1 f22"/>
                <a:gd name="f35" fmla="*/ f29 1 f22"/>
                <a:gd name="f36" fmla="*/ f30 f8 1"/>
                <a:gd name="f37" fmla="val f34"/>
                <a:gd name="f38" fmla="val f35"/>
                <a:gd name="f39" fmla="*/ f36 1 f1"/>
                <a:gd name="f40" fmla="*/ f7 f33 1"/>
                <a:gd name="f41" fmla="+- f38 0 f7"/>
                <a:gd name="f42" fmla="+- f37 0 f7"/>
                <a:gd name="f43" fmla="+- 0 0 f39"/>
                <a:gd name="f44" fmla="*/ f41 1 2"/>
                <a:gd name="f45" fmla="*/ f42 1 2"/>
                <a:gd name="f46" fmla="min f42 f41"/>
                <a:gd name="f47" fmla="+- 0 0 f42"/>
                <a:gd name="f48" fmla="+- 0 0 f41"/>
                <a:gd name="f49" fmla="+- 0 0 f43"/>
                <a:gd name="f50" fmla="+- f7 f44 0"/>
                <a:gd name="f51" fmla="+- f7 f45 0"/>
                <a:gd name="f52" fmla="*/ f46 f11 1"/>
                <a:gd name="f53" fmla="+- 0 0 f47"/>
                <a:gd name="f54" fmla="+- 0 0 f48"/>
                <a:gd name="f55" fmla="*/ f49 f1 1"/>
                <a:gd name="f56" fmla="*/ f45 f33 1"/>
                <a:gd name="f57" fmla="*/ f44 f33 1"/>
                <a:gd name="f58" fmla="*/ f52 1 100000"/>
                <a:gd name="f59" fmla="at2 f53 f54"/>
                <a:gd name="f60" fmla="*/ f55 1 f8"/>
                <a:gd name="f61" fmla="*/ f50 f33 1"/>
                <a:gd name="f62" fmla="+- f59 f2 0"/>
                <a:gd name="f63" fmla="+- f60 0 f2"/>
                <a:gd name="f64" fmla="+- f45 0 f58"/>
                <a:gd name="f65" fmla="+- f44 0 f58"/>
                <a:gd name="f66" fmla="*/ f58 1 2"/>
                <a:gd name="f67" fmla="*/ f62 f8 1"/>
                <a:gd name="f68" fmla="cos 1 f63"/>
                <a:gd name="f69" fmla="sin 1 f63"/>
                <a:gd name="f70" fmla="*/ f64 f65 1"/>
                <a:gd name="f71" fmla="+- 0 0 f66"/>
                <a:gd name="f72" fmla="*/ f64 f33 1"/>
                <a:gd name="f73" fmla="*/ f65 f33 1"/>
                <a:gd name="f74" fmla="*/ f67 1 f1"/>
                <a:gd name="f75" fmla="+- 0 0 f68"/>
                <a:gd name="f76" fmla="+- 0 0 f69"/>
                <a:gd name="f77" fmla="+- 0 0 f71"/>
                <a:gd name="f78" fmla="+- 0 0 f74"/>
                <a:gd name="f79" fmla="+- 0 0 f75"/>
                <a:gd name="f80" fmla="+- 0 0 f76"/>
                <a:gd name="f81" fmla="val f78"/>
                <a:gd name="f82" fmla="val f79"/>
                <a:gd name="f83" fmla="val f80"/>
                <a:gd name="f84" fmla="+- 0 0 f81"/>
                <a:gd name="f85" fmla="*/ f82 f45 1"/>
                <a:gd name="f86" fmla="*/ f83 f44 1"/>
                <a:gd name="f87" fmla="*/ f84 f1 1"/>
                <a:gd name="f88" fmla="+- f51 0 f85"/>
                <a:gd name="f89" fmla="+- f51 f85 0"/>
                <a:gd name="f90" fmla="+- f50 0 f86"/>
                <a:gd name="f91" fmla="+- f50 f86 0"/>
                <a:gd name="f92" fmla="*/ f87 1 f8"/>
                <a:gd name="f93" fmla="*/ f88 f33 1"/>
                <a:gd name="f94" fmla="*/ f90 f33 1"/>
                <a:gd name="f95" fmla="*/ f89 f33 1"/>
                <a:gd name="f96" fmla="*/ f91 f33 1"/>
                <a:gd name="f97" fmla="+- f92 0 f2"/>
                <a:gd name="f98" fmla="+- f97 f2 0"/>
                <a:gd name="f99" fmla="*/ f98 f8 1"/>
                <a:gd name="f100" fmla="*/ f99 1 f1"/>
                <a:gd name="f101" fmla="+- 0 0 f100"/>
                <a:gd name="f102" fmla="+- 0 0 f101"/>
                <a:gd name="f103" fmla="*/ f102 f1 1"/>
                <a:gd name="f104" fmla="*/ f103 1 f8"/>
                <a:gd name="f105" fmla="+- f104 0 f2"/>
                <a:gd name="f106" fmla="cos 1 f105"/>
                <a:gd name="f107" fmla="sin 1 f105"/>
                <a:gd name="f108" fmla="+- 0 0 f106"/>
                <a:gd name="f109" fmla="+- 0 0 f107"/>
                <a:gd name="f110" fmla="+- 0 0 f108"/>
                <a:gd name="f111" fmla="+- 0 0 f109"/>
                <a:gd name="f112" fmla="val f110"/>
                <a:gd name="f113" fmla="val f111"/>
                <a:gd name="f114" fmla="*/ f112 f65 1"/>
                <a:gd name="f115" fmla="*/ f113 f64 1"/>
                <a:gd name="f116" fmla="*/ f114 f114 1"/>
                <a:gd name="f117" fmla="*/ f115 f115 1"/>
                <a:gd name="f118" fmla="+- f116 f117 0"/>
                <a:gd name="f119" fmla="+- f118 f9 0"/>
                <a:gd name="f120" fmla="sqrt f119"/>
                <a:gd name="f121" fmla="*/ f70 1 f120"/>
                <a:gd name="f122" fmla="+- 0 0 f121"/>
                <a:gd name="f123" fmla="+- 0 0 f122"/>
                <a:gd name="f124" fmla="at2 f123 f77"/>
                <a:gd name="f125" fmla="+- f124 f2 0"/>
                <a:gd name="f126" fmla="*/ f125 f8 1"/>
                <a:gd name="f127" fmla="*/ f126 1 f1"/>
                <a:gd name="f128" fmla="+- 0 0 f127"/>
                <a:gd name="f129" fmla="val f128"/>
                <a:gd name="f130" fmla="+- 0 0 f129"/>
                <a:gd name="f131" fmla="*/ f130 f1 1"/>
                <a:gd name="f132" fmla="*/ f131 1 f8"/>
                <a:gd name="f133" fmla="+- f132 0 f2"/>
                <a:gd name="f134" fmla="*/ f133 2 1"/>
                <a:gd name="f135" fmla="+- f97 0 f133"/>
                <a:gd name="f136" fmla="+- f10 f134 0"/>
                <a:gd name="f137" fmla="+- f135 0 f1"/>
                <a:gd name="f138" fmla="+- f135 f2 0"/>
                <a:gd name="f139" fmla="*/ f138 f8 1"/>
                <a:gd name="f140" fmla="*/ f139 1 f1"/>
                <a:gd name="f141" fmla="+- 0 0 f140"/>
                <a:gd name="f142" fmla="+- 0 0 f141"/>
                <a:gd name="f143" fmla="*/ f142 f1 1"/>
                <a:gd name="f144" fmla="*/ f143 1 f8"/>
                <a:gd name="f145" fmla="+- f144 0 f2"/>
                <a:gd name="f146" fmla="cos 1 f145"/>
                <a:gd name="f147" fmla="sin 1 f145"/>
                <a:gd name="f148" fmla="+- 0 0 f146"/>
                <a:gd name="f149" fmla="+- 0 0 f147"/>
                <a:gd name="f150" fmla="+- 0 0 f148"/>
                <a:gd name="f151" fmla="+- 0 0 f149"/>
                <a:gd name="f152" fmla="val f150"/>
                <a:gd name="f153" fmla="val f151"/>
                <a:gd name="f154" fmla="*/ f152 f65 1"/>
                <a:gd name="f155" fmla="*/ f153 f64 1"/>
                <a:gd name="f156" fmla="*/ f154 f154 1"/>
                <a:gd name="f157" fmla="*/ f155 f155 1"/>
                <a:gd name="f158" fmla="+- f156 f157 0"/>
                <a:gd name="f159" fmla="+- f158 f9 0"/>
                <a:gd name="f160" fmla="sqrt f159"/>
                <a:gd name="f161" fmla="*/ f70 1 f160"/>
                <a:gd name="f162" fmla="*/ f152 f161 1"/>
                <a:gd name="f163" fmla="*/ f153 f161 1"/>
                <a:gd name="f164" fmla="+- f51 f162 0"/>
                <a:gd name="f165" fmla="+- f50 f163 0"/>
                <a:gd name="f166" fmla="+- f51 0 f162"/>
                <a:gd name="f167" fmla="+- f50 0 f163"/>
                <a:gd name="f168" fmla="*/ f164 f33 1"/>
                <a:gd name="f169" fmla="*/ f165 f33 1"/>
                <a:gd name="f170" fmla="*/ f166 f33 1"/>
                <a:gd name="f171" fmla="*/ f167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1">
                  <a:pos x="f93" y="f94"/>
                </a:cxn>
                <a:cxn ang="f32">
                  <a:pos x="f93" y="f96"/>
                </a:cxn>
                <a:cxn ang="f32">
                  <a:pos x="f95" y="f96"/>
                </a:cxn>
                <a:cxn ang="f31">
                  <a:pos x="f95" y="f94"/>
                </a:cxn>
              </a:cxnLst>
              <a:rect l="f93" t="f94" r="f95" b="f96"/>
              <a:pathLst>
                <a:path>
                  <a:moveTo>
                    <a:pt x="f40" y="f61"/>
                  </a:moveTo>
                  <a:arcTo wR="f56" hR="f57" stAng="f1" swAng="f0"/>
                  <a:close/>
                  <a:moveTo>
                    <a:pt x="f168" y="f169"/>
                  </a:moveTo>
                  <a:arcTo wR="f72" hR="f73" stAng="f135" swAng="f136"/>
                  <a:close/>
                  <a:moveTo>
                    <a:pt x="f170" y="f171"/>
                  </a:moveTo>
                  <a:arcTo wR="f72" hR="f73" stAng="f137" swAng="f136"/>
                  <a:close/>
                </a:path>
              </a:pathLst>
            </a:custGeom>
            <a:solidFill>
              <a:srgbClr val="00C6BB"/>
            </a:solidFill>
            <a:ln w="12701" cap="flat">
              <a:solidFill>
                <a:srgbClr val="172C5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bg-BG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</p:grpSp>
      <p:sp>
        <p:nvSpPr>
          <p:cNvPr id="14" name="Smiley Face 16"/>
          <p:cNvSpPr/>
          <p:nvPr/>
        </p:nvSpPr>
        <p:spPr>
          <a:xfrm>
            <a:off x="1828045" y="3775136"/>
            <a:ext cx="1487235" cy="1407673"/>
          </a:xfrm>
          <a:custGeom>
            <a:avLst>
              <a:gd name="f0" fmla="val 1752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*/ 5419351 1 1725033"/>
              <a:gd name="f9" fmla="val 15510"/>
              <a:gd name="f10" fmla="val 17520"/>
              <a:gd name="f11" fmla="*/ 10800 10800 1"/>
              <a:gd name="f12" fmla="+- 0 0 23592960"/>
              <a:gd name="f13" fmla="val 10800"/>
              <a:gd name="f14" fmla="*/ 1165 1165 1"/>
              <a:gd name="f15" fmla="val 1165"/>
              <a:gd name="f16" fmla="val 4870"/>
              <a:gd name="f17" fmla="val 8680"/>
              <a:gd name="f18" fmla="val 12920"/>
              <a:gd name="f19" fmla="val 16730"/>
              <a:gd name="f20" fmla="val -2147483647"/>
              <a:gd name="f21" fmla="val 2147483647"/>
              <a:gd name="f22" fmla="+- 0 0 0"/>
              <a:gd name="f23" fmla="+- 0 0 180"/>
              <a:gd name="f24" fmla="*/ f4 1 21600"/>
              <a:gd name="f25" fmla="*/ f5 1 21600"/>
              <a:gd name="f26" fmla="val f6"/>
              <a:gd name="f27" fmla="val f7"/>
              <a:gd name="f28" fmla="*/ 0 f8 1"/>
              <a:gd name="f29" fmla="*/ f6 f1 1"/>
              <a:gd name="f30" fmla="*/ f12 f1 1"/>
              <a:gd name="f31" fmla="pin 15510 f0 17520"/>
              <a:gd name="f32" fmla="*/ f22 f1 1"/>
              <a:gd name="f33" fmla="*/ f23 f1 1"/>
              <a:gd name="f34" fmla="+- f27 0 f26"/>
              <a:gd name="f35" fmla="val f31"/>
              <a:gd name="f36" fmla="*/ f28 1 f3"/>
              <a:gd name="f37" fmla="*/ f29 1 f3"/>
              <a:gd name="f38" fmla="*/ f30 1 f3"/>
              <a:gd name="f39" fmla="*/ f31 f25 1"/>
              <a:gd name="f40" fmla="*/ f32 1 f3"/>
              <a:gd name="f41" fmla="*/ f33 1 f3"/>
              <a:gd name="f42" fmla="*/ f34 1 21600"/>
              <a:gd name="f43" fmla="+- f35 0 15510"/>
              <a:gd name="f44" fmla="+- 0 0 f36"/>
              <a:gd name="f45" fmla="+- f37 0 f2"/>
              <a:gd name="f46" fmla="+- f38 0 f2"/>
              <a:gd name="f47" fmla="+- f40 0 f2"/>
              <a:gd name="f48" fmla="+- f41 0 f2"/>
              <a:gd name="f49" fmla="*/ 10800 f42 1"/>
              <a:gd name="f50" fmla="*/ 3200 f42 1"/>
              <a:gd name="f51" fmla="*/ 18400 f42 1"/>
              <a:gd name="f52" fmla="*/ 3160 f42 1"/>
              <a:gd name="f53" fmla="*/ 18440 f42 1"/>
              <a:gd name="f54" fmla="+- 17520 0 f43"/>
              <a:gd name="f55" fmla="+- 15510 f43 0"/>
              <a:gd name="f56" fmla="*/ f44 f1 1"/>
              <a:gd name="f57" fmla="+- f46 0 f45"/>
              <a:gd name="f58" fmla="*/ f56 1 f8"/>
              <a:gd name="f59" fmla="*/ f49 1 f42"/>
              <a:gd name="f60" fmla="*/ f52 1 f42"/>
              <a:gd name="f61" fmla="*/ f53 1 f42"/>
              <a:gd name="f62" fmla="*/ f50 1 f42"/>
              <a:gd name="f63" fmla="*/ f51 1 f42"/>
              <a:gd name="f64" fmla="+- f58 0 f2"/>
              <a:gd name="f65" fmla="*/ f59 f24 1"/>
              <a:gd name="f66" fmla="*/ f62 f24 1"/>
              <a:gd name="f67" fmla="*/ f63 f24 1"/>
              <a:gd name="f68" fmla="*/ f63 f25 1"/>
              <a:gd name="f69" fmla="*/ f62 f25 1"/>
              <a:gd name="f70" fmla="*/ f60 f24 1"/>
              <a:gd name="f71" fmla="*/ f60 f25 1"/>
              <a:gd name="f72" fmla="*/ f61 f25 1"/>
              <a:gd name="f73" fmla="*/ f61 f24 1"/>
              <a:gd name="f74" fmla="+- f64 f2 0"/>
              <a:gd name="f75" fmla="*/ f74 f8 1"/>
              <a:gd name="f76" fmla="*/ f75 1 f1"/>
              <a:gd name="f77" fmla="+- 0 0 f76"/>
              <a:gd name="f78" fmla="+- 0 0 f77"/>
              <a:gd name="f79" fmla="*/ f78 f1 1"/>
              <a:gd name="f80" fmla="*/ f79 1 f8"/>
              <a:gd name="f81" fmla="+- f80 0 f2"/>
              <a:gd name="f82" fmla="cos 1 f81"/>
              <a:gd name="f83" fmla="sin 1 f81"/>
              <a:gd name="f84" fmla="+- 0 0 f82"/>
              <a:gd name="f85" fmla="+- 0 0 f83"/>
              <a:gd name="f86" fmla="+- 0 0 f84"/>
              <a:gd name="f87" fmla="+- 0 0 f85"/>
              <a:gd name="f88" fmla="val f86"/>
              <a:gd name="f89" fmla="val f87"/>
              <a:gd name="f90" fmla="+- 0 0 f88"/>
              <a:gd name="f91" fmla="+- 0 0 f89"/>
              <a:gd name="f92" fmla="*/ 10800 f90 1"/>
              <a:gd name="f93" fmla="*/ 10800 f91 1"/>
              <a:gd name="f94" fmla="*/ 1165 f90 1"/>
              <a:gd name="f95" fmla="*/ 1165 f91 1"/>
              <a:gd name="f96" fmla="*/ f92 f92 1"/>
              <a:gd name="f97" fmla="*/ f93 f93 1"/>
              <a:gd name="f98" fmla="*/ f94 f94 1"/>
              <a:gd name="f99" fmla="*/ f95 f95 1"/>
              <a:gd name="f100" fmla="+- f96 f97 0"/>
              <a:gd name="f101" fmla="+- f98 f99 0"/>
              <a:gd name="f102" fmla="sqrt f100"/>
              <a:gd name="f103" fmla="sqrt f101"/>
              <a:gd name="f104" fmla="*/ f11 1 f102"/>
              <a:gd name="f105" fmla="*/ f14 1 f103"/>
              <a:gd name="f106" fmla="*/ f90 f104 1"/>
              <a:gd name="f107" fmla="*/ f91 f104 1"/>
              <a:gd name="f108" fmla="*/ f90 f105 1"/>
              <a:gd name="f109" fmla="*/ f91 f105 1"/>
              <a:gd name="f110" fmla="+- 10800 0 f106"/>
              <a:gd name="f111" fmla="+- 10800 0 f107"/>
              <a:gd name="f112" fmla="+- 7305 0 f108"/>
              <a:gd name="f113" fmla="+- 7515 0 f109"/>
              <a:gd name="f114" fmla="+- 14295 0 f108"/>
            </a:gdLst>
            <a:ahLst>
              <a:ahXY gdRefY="f0" minY="f9" maxY="f10">
                <a:pos x="f65" y="f39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7">
                <a:pos x="f70" y="f71"/>
              </a:cxn>
              <a:cxn ang="f48">
                <a:pos x="f70" y="f72"/>
              </a:cxn>
              <a:cxn ang="f48">
                <a:pos x="f73" y="f72"/>
              </a:cxn>
              <a:cxn ang="f47">
                <a:pos x="f73" y="f71"/>
              </a:cxn>
            </a:cxnLst>
            <a:rect l="f66" t="f69" r="f67" b="f68"/>
            <a:pathLst>
              <a:path w="21600" h="21600">
                <a:moveTo>
                  <a:pt x="f110" y="f111"/>
                </a:moveTo>
                <a:arcTo wR="f13" hR="f13" stAng="f45" swAng="f57"/>
                <a:close/>
              </a:path>
              <a:path w="21600" h="21600">
                <a:moveTo>
                  <a:pt x="f112" y="f113"/>
                </a:moveTo>
                <a:arcTo wR="f15" hR="f15" stAng="f45" swAng="f57"/>
                <a:close/>
              </a:path>
              <a:path w="21600" h="21600">
                <a:moveTo>
                  <a:pt x="f114" y="f113"/>
                </a:moveTo>
                <a:arcTo wR="f15" hR="f15" stAng="f45" swAng="f57"/>
                <a:close/>
              </a:path>
              <a:path w="21600" h="21600" fill="none">
                <a:moveTo>
                  <a:pt x="f16" y="f54"/>
                </a:moveTo>
                <a:cubicBezTo>
                  <a:pt x="f17" y="f55"/>
                  <a:pt x="f18" y="f55"/>
                  <a:pt x="f19" y="f54"/>
                </a:cubicBezTo>
              </a:path>
            </a:pathLst>
          </a:custGeom>
          <a:solidFill>
            <a:srgbClr val="00C6BB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68" y="1433349"/>
            <a:ext cx="3113431" cy="259007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3"/>
          <p:cNvSpPr txBox="1"/>
          <p:nvPr/>
        </p:nvSpPr>
        <p:spPr>
          <a:xfrm>
            <a:off x="4536521" y="1369615"/>
            <a:ext cx="3122392" cy="35394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>
                <a:solidFill>
                  <a:srgbClr val="FFFFFF"/>
                </a:solidFill>
                <a:uFillTx/>
                <a:latin typeface="Arial" pitchFamily="34"/>
                <a:cs typeface="Arial" pitchFamily="34"/>
              </a:rPr>
              <a:t>Arduino Nano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800" b="0" i="0" u="none" strike="noStrike" kern="1200" cap="none" spc="0" baseline="0">
              <a:solidFill>
                <a:srgbClr val="FFFFFF"/>
              </a:solidFill>
              <a:uFillTx/>
              <a:latin typeface="Arial" pitchFamily="34"/>
              <a:cs typeface="Arial" pitchFamily="34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>
                <a:solidFill>
                  <a:srgbClr val="FFFFFF"/>
                </a:solidFill>
                <a:uFillTx/>
                <a:latin typeface="Arial" pitchFamily="34"/>
                <a:cs typeface="Arial" pitchFamily="34"/>
              </a:rPr>
              <a:t>USB Host shield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800" b="0" i="0" u="none" strike="noStrike" kern="1200" cap="none" spc="0" baseline="0">
              <a:solidFill>
                <a:srgbClr val="FFFFFF"/>
              </a:solidFill>
              <a:uFillTx/>
              <a:latin typeface="Arial" pitchFamily="34"/>
              <a:cs typeface="Arial" pitchFamily="34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>
                <a:solidFill>
                  <a:srgbClr val="FFFFFF"/>
                </a:solidFill>
                <a:uFillTx/>
                <a:latin typeface="Arial" pitchFamily="34"/>
                <a:cs typeface="Arial" pitchFamily="34"/>
              </a:rPr>
              <a:t>OLED display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800" b="0" i="0" u="none" strike="noStrike" kern="1200" cap="none" spc="0" baseline="0">
              <a:solidFill>
                <a:srgbClr val="FFFFFF"/>
              </a:solidFill>
              <a:uFillTx/>
              <a:latin typeface="Arial" pitchFamily="34"/>
              <a:cs typeface="Arial" pitchFamily="34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>
                <a:solidFill>
                  <a:srgbClr val="FFFFFF"/>
                </a:solidFill>
                <a:uFillTx/>
                <a:latin typeface="Arial" pitchFamily="34"/>
                <a:cs typeface="Arial" pitchFamily="34"/>
              </a:rPr>
              <a:t>A bunch of cables 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800" b="0" i="0" u="none" strike="noStrike" kern="1200" cap="none" spc="0" baseline="0">
                <a:solidFill>
                  <a:srgbClr val="FFFFFF"/>
                </a:solidFill>
                <a:uFillTx/>
                <a:latin typeface="Arial" pitchFamily="34"/>
                <a:cs typeface="Arial" pitchFamily="34"/>
              </a:rPr>
              <a:t>and buttons…</a:t>
            </a:r>
            <a:endParaRPr lang="bg-BG" sz="2800" b="0" i="0" u="none" strike="noStrike" kern="1200" cap="none" spc="0" baseline="0">
              <a:solidFill>
                <a:srgbClr val="FFFFFF"/>
              </a:solidFill>
              <a:uFillTx/>
              <a:latin typeface="Arial" pitchFamily="34"/>
              <a:cs typeface="Arial" pitchFamily="34"/>
            </a:endParaRPr>
          </a:p>
        </p:txBody>
      </p:sp>
      <p:cxnSp>
        <p:nvCxnSpPr>
          <p:cNvPr id="4" name="Straight Arrow Connector 5"/>
          <p:cNvCxnSpPr/>
          <p:nvPr/>
        </p:nvCxnSpPr>
        <p:spPr>
          <a:xfrm flipH="1">
            <a:off x="3990148" y="1638120"/>
            <a:ext cx="896378" cy="667338"/>
          </a:xfrm>
          <a:prstGeom prst="straightConnector1">
            <a:avLst/>
          </a:prstGeom>
          <a:noFill/>
          <a:ln w="38103" cap="flat">
            <a:solidFill>
              <a:srgbClr val="FFFFFF"/>
            </a:solidFill>
            <a:prstDash val="solid"/>
            <a:miter/>
            <a:tailEnd type="arrow"/>
          </a:ln>
        </p:spPr>
      </p:cxnSp>
      <p:pic>
        <p:nvPicPr>
          <p:cNvPr id="5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7590" y="652296"/>
            <a:ext cx="2487039" cy="2487039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Straight Arrow Connector 10"/>
          <p:cNvCxnSpPr/>
          <p:nvPr/>
        </p:nvCxnSpPr>
        <p:spPr>
          <a:xfrm flipV="1">
            <a:off x="7577843" y="2023356"/>
            <a:ext cx="1021412" cy="428013"/>
          </a:xfrm>
          <a:prstGeom prst="straightConnector1">
            <a:avLst/>
          </a:prstGeom>
          <a:noFill/>
          <a:ln w="38103" cap="flat">
            <a:solidFill>
              <a:srgbClr val="FFFFFF"/>
            </a:solidFill>
            <a:prstDash val="solid"/>
            <a:miter/>
            <a:tailEnd type="arrow"/>
          </a:ln>
        </p:spPr>
      </p:cxnSp>
      <p:pic>
        <p:nvPicPr>
          <p:cNvPr id="7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3636" y="3605945"/>
            <a:ext cx="2084960" cy="2606204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8" name="Straight Arrow Connector 13"/>
          <p:cNvCxnSpPr/>
          <p:nvPr/>
        </p:nvCxnSpPr>
        <p:spPr>
          <a:xfrm>
            <a:off x="7393024" y="3429000"/>
            <a:ext cx="695520" cy="702963"/>
          </a:xfrm>
          <a:prstGeom prst="straightConnector1">
            <a:avLst/>
          </a:prstGeom>
          <a:noFill/>
          <a:ln w="38103" cap="flat">
            <a:solidFill>
              <a:srgbClr val="FFFFFF"/>
            </a:solidFill>
            <a:prstDash val="solid"/>
            <a:miter/>
            <a:tailEnd type="arrow"/>
          </a:ln>
        </p:spPr>
      </p:cxnSp>
      <p:pic>
        <p:nvPicPr>
          <p:cNvPr id="9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862" y="4533046"/>
            <a:ext cx="1783217" cy="178321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3831266">
            <a:off x="1743325" y="4533038"/>
            <a:ext cx="1783217" cy="178321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8535" y="4533046"/>
            <a:ext cx="1783217" cy="178321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Rectangle 1"/>
          <p:cNvSpPr/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C6BB"/>
          </a:solidFill>
          <a:ln w="15873" cap="rnd">
            <a:solidFill>
              <a:srgbClr val="00524D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bg-BG" sz="3600" b="1" i="0" u="none" strike="noStrike" kern="1200" cap="none" spc="0" baseline="0" dirty="0">
                <a:solidFill>
                  <a:srgbClr val="FFFFFF"/>
                </a:solidFill>
                <a:uFillTx/>
                <a:latin typeface="Arial" pitchFamily="34"/>
                <a:cs typeface="Arial" pitchFamily="34"/>
              </a:rPr>
              <a:t>Какво използваме?</a:t>
            </a:r>
            <a:endParaRPr lang="bg-BG" sz="3600" b="1" i="0" u="none" strike="noStrike" kern="1200" cap="none" spc="0" baseline="0" dirty="0">
              <a:solidFill>
                <a:srgbClr val="FFFFFF"/>
              </a:solidFill>
              <a:uFillTx/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xit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6"/>
          <p:cNvSpPr txBox="1"/>
          <p:nvPr/>
        </p:nvSpPr>
        <p:spPr>
          <a:xfrm>
            <a:off x="1097280" y="3105832"/>
            <a:ext cx="426270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bg-BG" sz="3600" b="1" i="0" u="none" strike="noStrike" kern="1200" cap="none" spc="0" baseline="0" dirty="0">
                <a:solidFill>
                  <a:srgbClr val="FFFFFF"/>
                </a:solidFill>
                <a:uFillTx/>
                <a:latin typeface="Century Gothic" pitchFamily="34"/>
              </a:rPr>
              <a:t>Ние сме отбор....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06801" y="1769528"/>
            <a:ext cx="4555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/>
            </a:r>
            <a:b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L</a:t>
            </a:r>
            <a:b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a</a:t>
            </a:r>
            <a: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  <a:t/>
            </a:r>
            <a:b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d</a:t>
            </a:r>
            <a: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  <a:t/>
            </a:r>
            <a:b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err="1" smtClean="0">
                <a:solidFill>
                  <a:schemeClr val="bg1"/>
                </a:solidFill>
                <a:latin typeface="Bauhaus 93" panose="04030905020B02020C02" pitchFamily="82" charset="0"/>
              </a:rPr>
              <a:t>i</a:t>
            </a:r>
            <a:endParaRPr lang="en-US" sz="3600" dirty="0" smtClean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90155" y="2197170"/>
            <a:ext cx="4555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/>
            </a:r>
            <a:b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a</a:t>
            </a:r>
            <a:b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r</a:t>
            </a:r>
            <a: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  <a:t/>
            </a:r>
            <a:b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t</a:t>
            </a:r>
            <a: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  <a:t/>
            </a:r>
            <a:b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err="1" smtClean="0">
                <a:solidFill>
                  <a:schemeClr val="bg1"/>
                </a:solidFill>
                <a:latin typeface="Bauhaus 93" panose="04030905020B02020C02" pitchFamily="82" charset="0"/>
              </a:rPr>
              <a:t>i</a:t>
            </a:r>
            <a:endParaRPr lang="en-US" sz="3600" dirty="0" smtClean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54097" y="2933309"/>
            <a:ext cx="45557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/>
            </a:r>
            <a:b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a</a:t>
            </a:r>
            <a:b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t</a:t>
            </a:r>
            <a: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  <a:t/>
            </a:r>
            <a:br>
              <a:rPr lang="en-US" sz="3600" dirty="0">
                <a:solidFill>
                  <a:schemeClr val="bg1"/>
                </a:solidFill>
                <a:latin typeface="Bauhaus 93" panose="04030905020B02020C02" pitchFamily="82" charset="0"/>
              </a:rPr>
            </a:br>
            <a:r>
              <a:rPr lang="en-US" sz="3600" dirty="0" err="1" smtClean="0">
                <a:solidFill>
                  <a:schemeClr val="bg1"/>
                </a:solidFill>
                <a:latin typeface="Bauhaus 93" panose="04030905020B02020C02" pitchFamily="82" charset="0"/>
              </a:rPr>
              <a:t>i</a:t>
            </a:r>
            <a:endParaRPr lang="en-US" sz="3600" dirty="0" smtClean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909670" y="3152001"/>
            <a:ext cx="29001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Screen</a:t>
            </a:r>
            <a:endParaRPr lang="en-US" sz="3600" dirty="0" smtClean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01003" y="1316777"/>
            <a:ext cx="6671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V</a:t>
            </a:r>
            <a:endParaRPr lang="en-US" sz="3600" dirty="0" smtClean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73569" y="1769528"/>
            <a:ext cx="9348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M</a:t>
            </a:r>
            <a:endParaRPr lang="en-US" sz="3600" dirty="0" smtClean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56466" y="2544816"/>
            <a:ext cx="7809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K</a:t>
            </a:r>
            <a:endParaRPr lang="en-US" sz="3600" dirty="0" smtClean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2"/>
          <p:cNvSpPr/>
          <p:nvPr/>
        </p:nvSpPr>
        <p:spPr>
          <a:xfrm>
            <a:off x="2068746" y="2626467"/>
            <a:ext cx="8054501" cy="1605064"/>
          </a:xfrm>
          <a:custGeom>
            <a:avLst>
              <a:gd name="f10" fmla="val 158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588"/>
              <a:gd name="f11" fmla="abs f4"/>
              <a:gd name="f12" fmla="abs f5"/>
              <a:gd name="f13" fmla="abs f6"/>
              <a:gd name="f14" fmla="*/ f8 1 180"/>
              <a:gd name="f15" fmla="val f10"/>
              <a:gd name="f16" fmla="+- 0 0 f2"/>
              <a:gd name="f17" fmla="?: f11 f4 1"/>
              <a:gd name="f18" fmla="?: f12 f5 1"/>
              <a:gd name="f19" fmla="?: f13 f6 1"/>
              <a:gd name="f20" fmla="*/ f9 f14 1"/>
              <a:gd name="f21" fmla="+- f7 f15 0"/>
              <a:gd name="f22" fmla="*/ f17 1 21600"/>
              <a:gd name="f23" fmla="*/ f18 1 21600"/>
              <a:gd name="f24" fmla="*/ 21600 f17 1"/>
              <a:gd name="f25" fmla="*/ 21600 f18 1"/>
              <a:gd name="f26" fmla="+- 0 0 f20"/>
              <a:gd name="f27" fmla="+- f7 0 f21"/>
              <a:gd name="f28" fmla="+- f21 0 f7"/>
              <a:gd name="f29" fmla="min f23 f22"/>
              <a:gd name="f30" fmla="*/ f24 1 f19"/>
              <a:gd name="f31" fmla="*/ f25 1 f19"/>
              <a:gd name="f32" fmla="*/ f26 f1 1"/>
              <a:gd name="f33" fmla="abs f27"/>
              <a:gd name="f34" fmla="abs f28"/>
              <a:gd name="f35" fmla="?: f27 f16 f2"/>
              <a:gd name="f36" fmla="?: f27 f2 f16"/>
              <a:gd name="f37" fmla="?: f27 f3 f2"/>
              <a:gd name="f38" fmla="?: f27 f2 f3"/>
              <a:gd name="f39" fmla="?: f28 f16 f2"/>
              <a:gd name="f40" fmla="?: f28 f2 f16"/>
              <a:gd name="f41" fmla="?: f27 0 f1"/>
              <a:gd name="f42" fmla="?: f27 f1 0"/>
              <a:gd name="f43" fmla="val f30"/>
              <a:gd name="f44" fmla="val f31"/>
              <a:gd name="f45" fmla="*/ f32 1 f8"/>
              <a:gd name="f46" fmla="?: f27 f38 f37"/>
              <a:gd name="f47" fmla="?: f27 f37 f38"/>
              <a:gd name="f48" fmla="?: f28 f36 f35"/>
              <a:gd name="f49" fmla="*/ f21 f29 1"/>
              <a:gd name="f50" fmla="*/ f7 f29 1"/>
              <a:gd name="f51" fmla="*/ f33 f29 1"/>
              <a:gd name="f52" fmla="*/ f34 f29 1"/>
              <a:gd name="f53" fmla="+- f44 0 f15"/>
              <a:gd name="f54" fmla="+- f43 0 f15"/>
              <a:gd name="f55" fmla="+- f45 0 f2"/>
              <a:gd name="f56" fmla="?: f28 f47 f46"/>
              <a:gd name="f57" fmla="*/ f44 f29 1"/>
              <a:gd name="f58" fmla="*/ f43 f29 1"/>
              <a:gd name="f59" fmla="+- f55 f2 0"/>
              <a:gd name="f60" fmla="+- f44 0 f53"/>
              <a:gd name="f61" fmla="+- f43 0 f54"/>
              <a:gd name="f62" fmla="+- f53 0 f44"/>
              <a:gd name="f63" fmla="+- f54 0 f43"/>
              <a:gd name="f64" fmla="*/ f53 f29 1"/>
              <a:gd name="f65" fmla="*/ f54 f29 1"/>
              <a:gd name="f66" fmla="*/ f59 f8 1"/>
              <a:gd name="f67" fmla="abs f60"/>
              <a:gd name="f68" fmla="?: f60 0 f1"/>
              <a:gd name="f69" fmla="?: f60 f1 0"/>
              <a:gd name="f70" fmla="?: f60 f39 f40"/>
              <a:gd name="f71" fmla="abs f61"/>
              <a:gd name="f72" fmla="abs f62"/>
              <a:gd name="f73" fmla="?: f61 f16 f2"/>
              <a:gd name="f74" fmla="?: f61 f2 f16"/>
              <a:gd name="f75" fmla="?: f61 f3 f2"/>
              <a:gd name="f76" fmla="?: f61 f2 f3"/>
              <a:gd name="f77" fmla="abs f63"/>
              <a:gd name="f78" fmla="?: f63 f16 f2"/>
              <a:gd name="f79" fmla="?: f63 f2 f16"/>
              <a:gd name="f80" fmla="?: f63 f42 f41"/>
              <a:gd name="f81" fmla="?: f63 f41 f42"/>
              <a:gd name="f82" fmla="*/ f66 1 f1"/>
              <a:gd name="f83" fmla="?: f28 f69 f68"/>
              <a:gd name="f84" fmla="?: f28 f68 f69"/>
              <a:gd name="f85" fmla="?: f61 f76 f75"/>
              <a:gd name="f86" fmla="?: f61 f75 f76"/>
              <a:gd name="f87" fmla="?: f62 f74 f73"/>
              <a:gd name="f88" fmla="?: f27 f80 f81"/>
              <a:gd name="f89" fmla="?: f27 f78 f79"/>
              <a:gd name="f90" fmla="*/ f67 f29 1"/>
              <a:gd name="f91" fmla="*/ f71 f29 1"/>
              <a:gd name="f92" fmla="*/ f72 f29 1"/>
              <a:gd name="f93" fmla="*/ f77 f29 1"/>
              <a:gd name="f94" fmla="+- 0 0 f82"/>
              <a:gd name="f95" fmla="?: f60 f83 f84"/>
              <a:gd name="f96" fmla="?: f62 f86 f85"/>
              <a:gd name="f97" fmla="+- 0 0 f94"/>
              <a:gd name="f98" fmla="*/ f97 f1 1"/>
              <a:gd name="f99" fmla="*/ f98 1 f8"/>
              <a:gd name="f100" fmla="+- f99 0 f2"/>
              <a:gd name="f101" fmla="cos 1 f100"/>
              <a:gd name="f102" fmla="+- 0 0 f101"/>
              <a:gd name="f103" fmla="+- 0 0 f102"/>
              <a:gd name="f104" fmla="val f103"/>
              <a:gd name="f105" fmla="+- 0 0 f104"/>
              <a:gd name="f106" fmla="*/ f15 f105 1"/>
              <a:gd name="f107" fmla="*/ f106 3163 1"/>
              <a:gd name="f108" fmla="*/ f107 1 7636"/>
              <a:gd name="f109" fmla="+- f7 f108 0"/>
              <a:gd name="f110" fmla="+- f43 0 f108"/>
              <a:gd name="f111" fmla="+- f44 0 f108"/>
              <a:gd name="f112" fmla="*/ f109 f29 1"/>
              <a:gd name="f113" fmla="*/ f110 f29 1"/>
              <a:gd name="f114" fmla="*/ f111 f2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2" t="f112" r="f113" b="f114"/>
            <a:pathLst>
              <a:path>
                <a:moveTo>
                  <a:pt x="f49" y="f50"/>
                </a:moveTo>
                <a:arcTo wR="f51" hR="f52" stAng="f56" swAng="f48"/>
                <a:lnTo>
                  <a:pt x="f50" y="f64"/>
                </a:lnTo>
                <a:arcTo wR="f52" hR="f90" stAng="f95" swAng="f70"/>
                <a:lnTo>
                  <a:pt x="f65" y="f57"/>
                </a:lnTo>
                <a:arcTo wR="f91" hR="f92" stAng="f96" swAng="f87"/>
                <a:lnTo>
                  <a:pt x="f58" y="f49"/>
                </a:lnTo>
                <a:arcTo wR="f93" hR="f51" stAng="f88" swAng="f89"/>
                <a:close/>
              </a:path>
            </a:pathLst>
          </a:custGeom>
          <a:solidFill>
            <a:srgbClr val="00C6BB">
              <a:alpha val="85000"/>
            </a:srgbClr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TextBox 1"/>
          <p:cNvSpPr txBox="1"/>
          <p:nvPr/>
        </p:nvSpPr>
        <p:spPr>
          <a:xfrm>
            <a:off x="2068747" y="3105832"/>
            <a:ext cx="8054501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bg-BG" sz="3600" b="1" i="0" u="none" strike="noStrike" kern="1200" cap="none" spc="0" baseline="0" dirty="0">
                <a:solidFill>
                  <a:srgbClr val="FFFFFF"/>
                </a:solidFill>
                <a:uFillTx/>
                <a:latin typeface="Century Gothic" pitchFamily="34"/>
                <a:cs typeface="Arial" pitchFamily="34"/>
              </a:rPr>
              <a:t>БЛАГОДАРИМ ЗА ВНИМАНИЕТО!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Котировки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237</TotalTime>
  <Words>40</Words>
  <Application>Microsoft Office PowerPoint</Application>
  <PresentationFormat>Widescreen</PresentationFormat>
  <Paragraphs>25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Malgun Gothic Semilight</vt:lpstr>
      <vt:lpstr>Arial</vt:lpstr>
      <vt:lpstr>Bauhaus 93</vt:lpstr>
      <vt:lpstr>Calibri</vt:lpstr>
      <vt:lpstr>Century Gothic</vt:lpstr>
      <vt:lpstr>Wingdings 2</vt:lpstr>
      <vt:lpstr>Котировки</vt:lpstr>
      <vt:lpstr>VMKScreen</vt:lpstr>
      <vt:lpstr>За идеята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VMKScreen</dc:title>
  <dc:creator>vladi barev</dc:creator>
  <cp:lastModifiedBy>User</cp:lastModifiedBy>
  <cp:revision>15</cp:revision>
  <dcterms:created xsi:type="dcterms:W3CDTF">2024-04-16T11:58:56Z</dcterms:created>
  <dcterms:modified xsi:type="dcterms:W3CDTF">2024-04-16T23:09:00Z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